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93" r:id="rId6"/>
    <p:sldId id="279" r:id="rId7"/>
    <p:sldId id="267" r:id="rId8"/>
    <p:sldId id="275" r:id="rId9"/>
    <p:sldId id="269" r:id="rId10"/>
    <p:sldId id="272" r:id="rId11"/>
    <p:sldId id="270" r:id="rId12"/>
    <p:sldId id="271" r:id="rId13"/>
    <p:sldId id="277" r:id="rId14"/>
    <p:sldId id="280" r:id="rId15"/>
    <p:sldId id="278" r:id="rId16"/>
    <p:sldId id="281" r:id="rId17"/>
    <p:sldId id="294" r:id="rId18"/>
    <p:sldId id="295" r:id="rId19"/>
    <p:sldId id="296" r:id="rId20"/>
    <p:sldId id="282" r:id="rId21"/>
    <p:sldId id="288" r:id="rId22"/>
    <p:sldId id="289" r:id="rId23"/>
    <p:sldId id="290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Macintosh%20HD:Users:jennifervanhook:Documents:Admin:imm%20forum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Macintosh%20HD:Users:jennifervanhook:Documents:Admin:imm%20forum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Macintosh%20HD:Users:jennifervanhook:Documents:Admin:imm%20forum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625052014667399E-2"/>
          <c:y val="9.0628574486903604E-2"/>
          <c:w val="0.90947317677283201"/>
          <c:h val="0.83905622910200905"/>
        </c:manualLayout>
      </c:layout>
      <c:areaChart>
        <c:grouping val="stacked"/>
        <c:varyColors val="0"/>
        <c:ser>
          <c:idx val="0"/>
          <c:order val="0"/>
          <c:tx>
            <c:strRef>
              <c:f>'Table 1'!$K$6</c:f>
              <c:strCache>
                <c:ptCount val="1"/>
                <c:pt idx="0">
                  <c:v>Europe &amp; Canada</c:v>
                </c:pt>
              </c:strCache>
            </c:strRef>
          </c:tx>
          <c:spPr>
            <a:solidFill>
              <a:srgbClr val="0000FF"/>
            </a:solidFill>
            <a:ln w="44450"/>
          </c:spPr>
          <c:cat>
            <c:strRef>
              <c:f>'Table 1'!$A$27:$A$196</c:f>
              <c:strCache>
                <c:ptCount val="170"/>
                <c:pt idx="0">
                  <c:v>1840 </c:v>
                </c:pt>
                <c:pt idx="1">
                  <c:v>1841 </c:v>
                </c:pt>
                <c:pt idx="2">
                  <c:v>1842 </c:v>
                </c:pt>
                <c:pt idx="3">
                  <c:v>1843 </c:v>
                </c:pt>
                <c:pt idx="4">
                  <c:v>1844 </c:v>
                </c:pt>
                <c:pt idx="5">
                  <c:v>1845 </c:v>
                </c:pt>
                <c:pt idx="6">
                  <c:v>1846 </c:v>
                </c:pt>
                <c:pt idx="7">
                  <c:v>1847 </c:v>
                </c:pt>
                <c:pt idx="8">
                  <c:v>1848 </c:v>
                </c:pt>
                <c:pt idx="9">
                  <c:v>1849 </c:v>
                </c:pt>
                <c:pt idx="10">
                  <c:v>1850 </c:v>
                </c:pt>
                <c:pt idx="11">
                  <c:v>1851 </c:v>
                </c:pt>
                <c:pt idx="12">
                  <c:v>1852 </c:v>
                </c:pt>
                <c:pt idx="13">
                  <c:v>1853 </c:v>
                </c:pt>
                <c:pt idx="14">
                  <c:v>1854 </c:v>
                </c:pt>
                <c:pt idx="15">
                  <c:v>1855 </c:v>
                </c:pt>
                <c:pt idx="16">
                  <c:v>1856 </c:v>
                </c:pt>
                <c:pt idx="17">
                  <c:v>1857 </c:v>
                </c:pt>
                <c:pt idx="18">
                  <c:v>1858 </c:v>
                </c:pt>
                <c:pt idx="19">
                  <c:v>1859 </c:v>
                </c:pt>
                <c:pt idx="20">
                  <c:v>1860 </c:v>
                </c:pt>
                <c:pt idx="21">
                  <c:v>1861 </c:v>
                </c:pt>
                <c:pt idx="22">
                  <c:v>1862 </c:v>
                </c:pt>
                <c:pt idx="23">
                  <c:v>1863 </c:v>
                </c:pt>
                <c:pt idx="24">
                  <c:v>1864 </c:v>
                </c:pt>
                <c:pt idx="25">
                  <c:v>1865 </c:v>
                </c:pt>
                <c:pt idx="26">
                  <c:v>1866 </c:v>
                </c:pt>
                <c:pt idx="27">
                  <c:v>1867 </c:v>
                </c:pt>
                <c:pt idx="28">
                  <c:v>1868 </c:v>
                </c:pt>
                <c:pt idx="29">
                  <c:v>1869 </c:v>
                </c:pt>
                <c:pt idx="30">
                  <c:v>1870 </c:v>
                </c:pt>
                <c:pt idx="31">
                  <c:v>1871 </c:v>
                </c:pt>
                <c:pt idx="32">
                  <c:v>1872 </c:v>
                </c:pt>
                <c:pt idx="33">
                  <c:v>1873 </c:v>
                </c:pt>
                <c:pt idx="34">
                  <c:v>1874 </c:v>
                </c:pt>
                <c:pt idx="35">
                  <c:v>1875 </c:v>
                </c:pt>
                <c:pt idx="36">
                  <c:v>1876 </c:v>
                </c:pt>
                <c:pt idx="37">
                  <c:v>1877 </c:v>
                </c:pt>
                <c:pt idx="38">
                  <c:v>1878 </c:v>
                </c:pt>
                <c:pt idx="39">
                  <c:v>1879 </c:v>
                </c:pt>
                <c:pt idx="40">
                  <c:v>1880 </c:v>
                </c:pt>
                <c:pt idx="41">
                  <c:v>1881 </c:v>
                </c:pt>
                <c:pt idx="42">
                  <c:v>1882 </c:v>
                </c:pt>
                <c:pt idx="43">
                  <c:v>1883 </c:v>
                </c:pt>
                <c:pt idx="44">
                  <c:v>1884 </c:v>
                </c:pt>
                <c:pt idx="45">
                  <c:v>1885 </c:v>
                </c:pt>
                <c:pt idx="46">
                  <c:v>1886 </c:v>
                </c:pt>
                <c:pt idx="47">
                  <c:v>1887 </c:v>
                </c:pt>
                <c:pt idx="48">
                  <c:v>1888 </c:v>
                </c:pt>
                <c:pt idx="49">
                  <c:v>1889 </c:v>
                </c:pt>
                <c:pt idx="50">
                  <c:v>1890 </c:v>
                </c:pt>
                <c:pt idx="51">
                  <c:v>1891 </c:v>
                </c:pt>
                <c:pt idx="52">
                  <c:v>1892 </c:v>
                </c:pt>
                <c:pt idx="53">
                  <c:v>1893 </c:v>
                </c:pt>
                <c:pt idx="54">
                  <c:v>1894 </c:v>
                </c:pt>
                <c:pt idx="55">
                  <c:v>1895 </c:v>
                </c:pt>
                <c:pt idx="56">
                  <c:v>1896 </c:v>
                </c:pt>
                <c:pt idx="57">
                  <c:v>1897 </c:v>
                </c:pt>
                <c:pt idx="58">
                  <c:v>1898 </c:v>
                </c:pt>
                <c:pt idx="59">
                  <c:v>1899 </c:v>
                </c:pt>
                <c:pt idx="60">
                  <c:v>1900 </c:v>
                </c:pt>
                <c:pt idx="61">
                  <c:v>1901 </c:v>
                </c:pt>
                <c:pt idx="62">
                  <c:v>1902 </c:v>
                </c:pt>
                <c:pt idx="63">
                  <c:v>1903 </c:v>
                </c:pt>
                <c:pt idx="64">
                  <c:v>1904 </c:v>
                </c:pt>
                <c:pt idx="65">
                  <c:v>1905 </c:v>
                </c:pt>
                <c:pt idx="66">
                  <c:v>1906 </c:v>
                </c:pt>
                <c:pt idx="67">
                  <c:v>1907 </c:v>
                </c:pt>
                <c:pt idx="68">
                  <c:v>1908 </c:v>
                </c:pt>
                <c:pt idx="69">
                  <c:v>1909 </c:v>
                </c:pt>
                <c:pt idx="70">
                  <c:v>1910 </c:v>
                </c:pt>
                <c:pt idx="71">
                  <c:v>1911 </c:v>
                </c:pt>
                <c:pt idx="72">
                  <c:v>1912 </c:v>
                </c:pt>
                <c:pt idx="73">
                  <c:v>1913 </c:v>
                </c:pt>
                <c:pt idx="74">
                  <c:v>1914 </c:v>
                </c:pt>
                <c:pt idx="75">
                  <c:v>1915 </c:v>
                </c:pt>
                <c:pt idx="76">
                  <c:v>1916 </c:v>
                </c:pt>
                <c:pt idx="77">
                  <c:v>1917 </c:v>
                </c:pt>
                <c:pt idx="78">
                  <c:v>1918 </c:v>
                </c:pt>
                <c:pt idx="79">
                  <c:v>1919 </c:v>
                </c:pt>
                <c:pt idx="80">
                  <c:v>1920 </c:v>
                </c:pt>
                <c:pt idx="81">
                  <c:v>1921 </c:v>
                </c:pt>
                <c:pt idx="82">
                  <c:v>1922 </c:v>
                </c:pt>
                <c:pt idx="83">
                  <c:v>1923 </c:v>
                </c:pt>
                <c:pt idx="84">
                  <c:v>1924 </c:v>
                </c:pt>
                <c:pt idx="85">
                  <c:v>1925 </c:v>
                </c:pt>
                <c:pt idx="86">
                  <c:v>1926 </c:v>
                </c:pt>
                <c:pt idx="87">
                  <c:v>1927 </c:v>
                </c:pt>
                <c:pt idx="88">
                  <c:v>1928 </c:v>
                </c:pt>
                <c:pt idx="89">
                  <c:v>1929 </c:v>
                </c:pt>
                <c:pt idx="90">
                  <c:v>1930 </c:v>
                </c:pt>
                <c:pt idx="91">
                  <c:v>1931 </c:v>
                </c:pt>
                <c:pt idx="92">
                  <c:v>1932 </c:v>
                </c:pt>
                <c:pt idx="93">
                  <c:v>1933 </c:v>
                </c:pt>
                <c:pt idx="94">
                  <c:v>1934 </c:v>
                </c:pt>
                <c:pt idx="95">
                  <c:v>1935 </c:v>
                </c:pt>
                <c:pt idx="96">
                  <c:v>1936 </c:v>
                </c:pt>
                <c:pt idx="97">
                  <c:v>1937 </c:v>
                </c:pt>
                <c:pt idx="98">
                  <c:v>1938 </c:v>
                </c:pt>
                <c:pt idx="99">
                  <c:v>1939 </c:v>
                </c:pt>
                <c:pt idx="100">
                  <c:v>1940 </c:v>
                </c:pt>
                <c:pt idx="101">
                  <c:v>1941 </c:v>
                </c:pt>
                <c:pt idx="102">
                  <c:v>1942 </c:v>
                </c:pt>
                <c:pt idx="103">
                  <c:v>1943 </c:v>
                </c:pt>
                <c:pt idx="104">
                  <c:v>1944 </c:v>
                </c:pt>
                <c:pt idx="105">
                  <c:v>1945 </c:v>
                </c:pt>
                <c:pt idx="106">
                  <c:v>1946 </c:v>
                </c:pt>
                <c:pt idx="107">
                  <c:v>1947 </c:v>
                </c:pt>
                <c:pt idx="108">
                  <c:v>1948 </c:v>
                </c:pt>
                <c:pt idx="109">
                  <c:v>1949 </c:v>
                </c:pt>
                <c:pt idx="110">
                  <c:v>1950 </c:v>
                </c:pt>
                <c:pt idx="111">
                  <c:v>1951 </c:v>
                </c:pt>
                <c:pt idx="112">
                  <c:v>1952 </c:v>
                </c:pt>
                <c:pt idx="113">
                  <c:v>1953 </c:v>
                </c:pt>
                <c:pt idx="114">
                  <c:v>1954 </c:v>
                </c:pt>
                <c:pt idx="115">
                  <c:v>1955 </c:v>
                </c:pt>
                <c:pt idx="116">
                  <c:v>1956 </c:v>
                </c:pt>
                <c:pt idx="117">
                  <c:v>1957 </c:v>
                </c:pt>
                <c:pt idx="118">
                  <c:v>1958 </c:v>
                </c:pt>
                <c:pt idx="119">
                  <c:v>1959 </c:v>
                </c:pt>
                <c:pt idx="120">
                  <c:v>1960 </c:v>
                </c:pt>
                <c:pt idx="121">
                  <c:v>1961 </c:v>
                </c:pt>
                <c:pt idx="122">
                  <c:v>1962 </c:v>
                </c:pt>
                <c:pt idx="123">
                  <c:v>1963 </c:v>
                </c:pt>
                <c:pt idx="124">
                  <c:v>1964 </c:v>
                </c:pt>
                <c:pt idx="125">
                  <c:v>1965 </c:v>
                </c:pt>
                <c:pt idx="126">
                  <c:v>1966 </c:v>
                </c:pt>
                <c:pt idx="127">
                  <c:v>1967 </c:v>
                </c:pt>
                <c:pt idx="128">
                  <c:v>1968 </c:v>
                </c:pt>
                <c:pt idx="129">
                  <c:v>1969 </c:v>
                </c:pt>
                <c:pt idx="130">
                  <c:v>1970 </c:v>
                </c:pt>
                <c:pt idx="131">
                  <c:v>1971 </c:v>
                </c:pt>
                <c:pt idx="132">
                  <c:v>1972 </c:v>
                </c:pt>
                <c:pt idx="133">
                  <c:v>1973 </c:v>
                </c:pt>
                <c:pt idx="134">
                  <c:v>1974 </c:v>
                </c:pt>
                <c:pt idx="135">
                  <c:v>1975 </c:v>
                </c:pt>
                <c:pt idx="136">
                  <c:v>1976¹</c:v>
                </c:pt>
                <c:pt idx="137">
                  <c:v>1977 </c:v>
                </c:pt>
                <c:pt idx="138">
                  <c:v>1978 </c:v>
                </c:pt>
                <c:pt idx="139">
                  <c:v>1979 </c:v>
                </c:pt>
                <c:pt idx="140">
                  <c:v>1980 </c:v>
                </c:pt>
                <c:pt idx="141">
                  <c:v>1981 </c:v>
                </c:pt>
                <c:pt idx="142">
                  <c:v>1982 </c:v>
                </c:pt>
                <c:pt idx="143">
                  <c:v>1983 </c:v>
                </c:pt>
                <c:pt idx="144">
                  <c:v>1984 </c:v>
                </c:pt>
                <c:pt idx="145">
                  <c:v>1985 </c:v>
                </c:pt>
                <c:pt idx="146">
                  <c:v>1986 </c:v>
                </c:pt>
                <c:pt idx="147">
                  <c:v>1987 </c:v>
                </c:pt>
                <c:pt idx="148">
                  <c:v>1988 </c:v>
                </c:pt>
                <c:pt idx="149">
                  <c:v>1989 </c:v>
                </c:pt>
                <c:pt idx="150">
                  <c:v>1990 </c:v>
                </c:pt>
                <c:pt idx="151">
                  <c:v>1991 </c:v>
                </c:pt>
                <c:pt idx="152">
                  <c:v>1992 </c:v>
                </c:pt>
                <c:pt idx="153">
                  <c:v>1993 </c:v>
                </c:pt>
                <c:pt idx="154">
                  <c:v>1994 </c:v>
                </c:pt>
                <c:pt idx="155">
                  <c:v>1995 </c:v>
                </c:pt>
                <c:pt idx="156">
                  <c:v>1996</c:v>
                </c:pt>
                <c:pt idx="157">
                  <c:v>1997</c:v>
                </c:pt>
                <c:pt idx="158">
                  <c:v>1998 </c:v>
                </c:pt>
                <c:pt idx="159">
                  <c:v>1999</c:v>
                </c:pt>
                <c:pt idx="160">
                  <c:v>2000</c:v>
                </c:pt>
                <c:pt idx="161">
                  <c:v>2001</c:v>
                </c:pt>
                <c:pt idx="162">
                  <c:v>2002</c:v>
                </c:pt>
                <c:pt idx="163">
                  <c:v>2003</c:v>
                </c:pt>
                <c:pt idx="164">
                  <c:v>2004</c:v>
                </c:pt>
                <c:pt idx="165">
                  <c:v>2005</c:v>
                </c:pt>
                <c:pt idx="166">
                  <c:v>2006</c:v>
                </c:pt>
                <c:pt idx="167">
                  <c:v>2007</c:v>
                </c:pt>
                <c:pt idx="168">
                  <c:v>2008</c:v>
                </c:pt>
                <c:pt idx="169">
                  <c:v>2009</c:v>
                </c:pt>
              </c:strCache>
            </c:strRef>
          </c:cat>
          <c:val>
            <c:numRef>
              <c:f>'Table 1'!$K$27:$K$196</c:f>
              <c:numCache>
                <c:formatCode>General</c:formatCode>
                <c:ptCount val="170"/>
                <c:pt idx="0">
                  <c:v>82664.661466773454</c:v>
                </c:pt>
                <c:pt idx="1">
                  <c:v>78950.622183829008</c:v>
                </c:pt>
                <c:pt idx="2">
                  <c:v>102821.9533018481</c:v>
                </c:pt>
                <c:pt idx="3">
                  <c:v>51620.917711794798</c:v>
                </c:pt>
                <c:pt idx="4">
                  <c:v>77304.526933722911</c:v>
                </c:pt>
                <c:pt idx="5">
                  <c:v>112464.492144462</c:v>
                </c:pt>
                <c:pt idx="6">
                  <c:v>151841.96185203621</c:v>
                </c:pt>
                <c:pt idx="7">
                  <c:v>231051.1999562823</c:v>
                </c:pt>
                <c:pt idx="8">
                  <c:v>222750.90724054669</c:v>
                </c:pt>
                <c:pt idx="9">
                  <c:v>292072.75720870419</c:v>
                </c:pt>
                <c:pt idx="10">
                  <c:v>352798.7713079942</c:v>
                </c:pt>
                <c:pt idx="11">
                  <c:v>361844.25794140022</c:v>
                </c:pt>
                <c:pt idx="12">
                  <c:v>354346.40200649912</c:v>
                </c:pt>
                <c:pt idx="13">
                  <c:v>351525.76638963062</c:v>
                </c:pt>
                <c:pt idx="14">
                  <c:v>407965.17845562682</c:v>
                </c:pt>
                <c:pt idx="15">
                  <c:v>191548.6209633924</c:v>
                </c:pt>
                <c:pt idx="16">
                  <c:v>191128.100237551</c:v>
                </c:pt>
                <c:pt idx="17">
                  <c:v>239635.78577849281</c:v>
                </c:pt>
                <c:pt idx="18">
                  <c:v>117408.2423808531</c:v>
                </c:pt>
                <c:pt idx="19">
                  <c:v>115649.8745385592</c:v>
                </c:pt>
                <c:pt idx="20">
                  <c:v>147324.12828568841</c:v>
                </c:pt>
                <c:pt idx="21">
                  <c:v>88139.411766232122</c:v>
                </c:pt>
                <c:pt idx="22">
                  <c:v>88203.657513401733</c:v>
                </c:pt>
                <c:pt idx="23">
                  <c:v>169035.35526202599</c:v>
                </c:pt>
                <c:pt idx="24">
                  <c:v>185466.92426946931</c:v>
                </c:pt>
                <c:pt idx="25">
                  <c:v>237920.2207123469</c:v>
                </c:pt>
                <c:pt idx="26">
                  <c:v>305472.22663183522</c:v>
                </c:pt>
                <c:pt idx="27">
                  <c:v>302743.22071474942</c:v>
                </c:pt>
                <c:pt idx="28">
                  <c:v>133132.5304034428</c:v>
                </c:pt>
                <c:pt idx="29">
                  <c:v>338266.32444080798</c:v>
                </c:pt>
                <c:pt idx="30">
                  <c:v>363770.19899588951</c:v>
                </c:pt>
                <c:pt idx="31">
                  <c:v>301902.49932807899</c:v>
                </c:pt>
                <c:pt idx="32">
                  <c:v>380307.89837560989</c:v>
                </c:pt>
                <c:pt idx="33">
                  <c:v>431976.58284907002</c:v>
                </c:pt>
                <c:pt idx="34">
                  <c:v>294376.31005744752</c:v>
                </c:pt>
                <c:pt idx="35">
                  <c:v>213730.2467469715</c:v>
                </c:pt>
                <c:pt idx="36">
                  <c:v>159698.76536730301</c:v>
                </c:pt>
                <c:pt idx="37">
                  <c:v>133272.07981074601</c:v>
                </c:pt>
                <c:pt idx="38">
                  <c:v>130089.1152309313</c:v>
                </c:pt>
                <c:pt idx="39">
                  <c:v>167064.30323794889</c:v>
                </c:pt>
                <c:pt idx="40">
                  <c:v>447061.65573047713</c:v>
                </c:pt>
                <c:pt idx="41">
                  <c:v>654504.86544177402</c:v>
                </c:pt>
                <c:pt idx="42">
                  <c:v>771400.04390988173</c:v>
                </c:pt>
                <c:pt idx="43">
                  <c:v>589869.88117977825</c:v>
                </c:pt>
                <c:pt idx="44">
                  <c:v>507029.08466918999</c:v>
                </c:pt>
                <c:pt idx="45">
                  <c:v>386531.06971882621</c:v>
                </c:pt>
                <c:pt idx="46">
                  <c:v>326751.35980442661</c:v>
                </c:pt>
                <c:pt idx="47">
                  <c:v>479181.16295301681</c:v>
                </c:pt>
                <c:pt idx="48">
                  <c:v>534695.15358055732</c:v>
                </c:pt>
                <c:pt idx="49">
                  <c:v>434517.72301206773</c:v>
                </c:pt>
                <c:pt idx="50">
                  <c:v>441155.36194953579</c:v>
                </c:pt>
                <c:pt idx="51">
                  <c:v>542909.39036552049</c:v>
                </c:pt>
                <c:pt idx="52">
                  <c:v>561652.35508245951</c:v>
                </c:pt>
                <c:pt idx="53">
                  <c:v>426067.19783807121</c:v>
                </c:pt>
                <c:pt idx="54">
                  <c:v>276756.19081183022</c:v>
                </c:pt>
                <c:pt idx="55">
                  <c:v>250503.0565580324</c:v>
                </c:pt>
                <c:pt idx="56">
                  <c:v>332601.38903481961</c:v>
                </c:pt>
                <c:pt idx="57">
                  <c:v>223659.84447583219</c:v>
                </c:pt>
                <c:pt idx="58">
                  <c:v>222174.47614916411</c:v>
                </c:pt>
                <c:pt idx="59">
                  <c:v>302029.73773473362</c:v>
                </c:pt>
                <c:pt idx="60">
                  <c:v>420858.75866784161</c:v>
                </c:pt>
                <c:pt idx="61">
                  <c:v>457773.92216120497</c:v>
                </c:pt>
                <c:pt idx="62">
                  <c:v>608662.98760165926</c:v>
                </c:pt>
                <c:pt idx="63">
                  <c:v>804096.8131787962</c:v>
                </c:pt>
                <c:pt idx="64">
                  <c:v>762650.05207264051</c:v>
                </c:pt>
                <c:pt idx="65">
                  <c:v>963080.83187042701</c:v>
                </c:pt>
                <c:pt idx="66">
                  <c:v>1032730.45513819</c:v>
                </c:pt>
                <c:pt idx="67">
                  <c:v>1205938.81159535</c:v>
                </c:pt>
                <c:pt idx="68">
                  <c:v>734503.48304908187</c:v>
                </c:pt>
                <c:pt idx="69">
                  <c:v>705339.88466480735</c:v>
                </c:pt>
                <c:pt idx="70">
                  <c:v>934374.62666801142</c:v>
                </c:pt>
                <c:pt idx="71">
                  <c:v>788165.36586150597</c:v>
                </c:pt>
                <c:pt idx="72">
                  <c:v>751909.76082604297</c:v>
                </c:pt>
                <c:pt idx="73">
                  <c:v>1074608.4183382799</c:v>
                </c:pt>
                <c:pt idx="74">
                  <c:v>1093077.5608959999</c:v>
                </c:pt>
                <c:pt idx="75">
                  <c:v>293076.98045492801</c:v>
                </c:pt>
                <c:pt idx="76">
                  <c:v>268071.69195416011</c:v>
                </c:pt>
                <c:pt idx="77">
                  <c:v>265000.97721863189</c:v>
                </c:pt>
                <c:pt idx="78">
                  <c:v>99233.51522486443</c:v>
                </c:pt>
                <c:pt idx="79">
                  <c:v>126607.1025575907</c:v>
                </c:pt>
                <c:pt idx="80">
                  <c:v>351330.27035811811</c:v>
                </c:pt>
                <c:pt idx="81">
                  <c:v>657907.70472609776</c:v>
                </c:pt>
                <c:pt idx="82">
                  <c:v>252921.2563947005</c:v>
                </c:pt>
                <c:pt idx="83">
                  <c:v>427248.47999283002</c:v>
                </c:pt>
                <c:pt idx="84">
                  <c:v>577566.01216060389</c:v>
                </c:pt>
                <c:pt idx="85">
                  <c:v>240467.85284261941</c:v>
                </c:pt>
                <c:pt idx="86">
                  <c:v>248780.47111705001</c:v>
                </c:pt>
                <c:pt idx="87">
                  <c:v>273853.13840498548</c:v>
                </c:pt>
                <c:pt idx="88">
                  <c:v>251041.2352968565</c:v>
                </c:pt>
                <c:pt idx="89">
                  <c:v>228509.57870613731</c:v>
                </c:pt>
                <c:pt idx="90">
                  <c:v>209810.9789454873</c:v>
                </c:pt>
                <c:pt idx="91">
                  <c:v>84322.832783556369</c:v>
                </c:pt>
                <c:pt idx="92">
                  <c:v>30882.23163824842</c:v>
                </c:pt>
                <c:pt idx="93">
                  <c:v>20024.491776228781</c:v>
                </c:pt>
                <c:pt idx="94">
                  <c:v>25581.835124218069</c:v>
                </c:pt>
                <c:pt idx="95">
                  <c:v>30344.03218873994</c:v>
                </c:pt>
                <c:pt idx="96">
                  <c:v>31535.883550312759</c:v>
                </c:pt>
                <c:pt idx="97">
                  <c:v>43614.988937265443</c:v>
                </c:pt>
                <c:pt idx="98">
                  <c:v>58937.180039320861</c:v>
                </c:pt>
                <c:pt idx="99">
                  <c:v>72047.545016621982</c:v>
                </c:pt>
                <c:pt idx="100">
                  <c:v>52321.863512832009</c:v>
                </c:pt>
                <c:pt idx="101">
                  <c:v>38286.743247786602</c:v>
                </c:pt>
                <c:pt idx="102">
                  <c:v>21282.655234366219</c:v>
                </c:pt>
                <c:pt idx="103">
                  <c:v>17543.900331306719</c:v>
                </c:pt>
                <c:pt idx="104">
                  <c:v>21112.57738078562</c:v>
                </c:pt>
                <c:pt idx="105">
                  <c:v>28187.816089740001</c:v>
                </c:pt>
                <c:pt idx="106">
                  <c:v>80395.801387565851</c:v>
                </c:pt>
                <c:pt idx="107">
                  <c:v>108917.8574330383</c:v>
                </c:pt>
                <c:pt idx="108">
                  <c:v>126131.2151532556</c:v>
                </c:pt>
                <c:pt idx="109">
                  <c:v>139254.57022932309</c:v>
                </c:pt>
                <c:pt idx="110">
                  <c:v>175293.77823986899</c:v>
                </c:pt>
                <c:pt idx="111">
                  <c:v>144714.251458427</c:v>
                </c:pt>
                <c:pt idx="112">
                  <c:v>186783.43572598079</c:v>
                </c:pt>
                <c:pt idx="113">
                  <c:v>119893.9744069064</c:v>
                </c:pt>
                <c:pt idx="114">
                  <c:v>146444.76988222139</c:v>
                </c:pt>
                <c:pt idx="115">
                  <c:v>167276.4130057281</c:v>
                </c:pt>
                <c:pt idx="116">
                  <c:v>226251.2146556513</c:v>
                </c:pt>
                <c:pt idx="117">
                  <c:v>229938.76651643601</c:v>
                </c:pt>
                <c:pt idx="118">
                  <c:v>178162.4994318336</c:v>
                </c:pt>
                <c:pt idx="119">
                  <c:v>183382.8966769469</c:v>
                </c:pt>
                <c:pt idx="120">
                  <c:v>129370.6541045988</c:v>
                </c:pt>
                <c:pt idx="121">
                  <c:v>132269.08555210751</c:v>
                </c:pt>
                <c:pt idx="122">
                  <c:v>138322.83936082109</c:v>
                </c:pt>
                <c:pt idx="123">
                  <c:v>149289.20536731411</c:v>
                </c:pt>
                <c:pt idx="124">
                  <c:v>142458.9293090406</c:v>
                </c:pt>
                <c:pt idx="125">
                  <c:v>144627.6345747599</c:v>
                </c:pt>
                <c:pt idx="126">
                  <c:v>157468.76804629111</c:v>
                </c:pt>
                <c:pt idx="127">
                  <c:v>176446.52336321221</c:v>
                </c:pt>
                <c:pt idx="128">
                  <c:v>221524.78547889079</c:v>
                </c:pt>
                <c:pt idx="129">
                  <c:v>174792.5748429638</c:v>
                </c:pt>
                <c:pt idx="130">
                  <c:v>88305.395100469512</c:v>
                </c:pt>
                <c:pt idx="131">
                  <c:v>87631.73785386431</c:v>
                </c:pt>
                <c:pt idx="132">
                  <c:v>90992.218367389607</c:v>
                </c:pt>
                <c:pt idx="133">
                  <c:v>94263.524449043514</c:v>
                </c:pt>
                <c:pt idx="134">
                  <c:v>93176.40060585599</c:v>
                </c:pt>
                <c:pt idx="135">
                  <c:v>91156.138476904394</c:v>
                </c:pt>
                <c:pt idx="136">
                  <c:v>118053.93826542651</c:v>
                </c:pt>
                <c:pt idx="137">
                  <c:v>108512.5105921255</c:v>
                </c:pt>
                <c:pt idx="138">
                  <c:v>139511.8611728299</c:v>
                </c:pt>
                <c:pt idx="139">
                  <c:v>93253.275116090401</c:v>
                </c:pt>
                <c:pt idx="140">
                  <c:v>69284.267307445611</c:v>
                </c:pt>
                <c:pt idx="141">
                  <c:v>78629.6055229833</c:v>
                </c:pt>
                <c:pt idx="142">
                  <c:v>70517.071224536587</c:v>
                </c:pt>
                <c:pt idx="143">
                  <c:v>72687.990160110407</c:v>
                </c:pt>
                <c:pt idx="144">
                  <c:v>71598.962710142907</c:v>
                </c:pt>
                <c:pt idx="145">
                  <c:v>75079.463253431371</c:v>
                </c:pt>
                <c:pt idx="146">
                  <c:v>79292.060881153404</c:v>
                </c:pt>
                <c:pt idx="147">
                  <c:v>79273.824527787394</c:v>
                </c:pt>
                <c:pt idx="148">
                  <c:v>84752.262944641901</c:v>
                </c:pt>
                <c:pt idx="149">
                  <c:v>144063.49146776629</c:v>
                </c:pt>
                <c:pt idx="150">
                  <c:v>242492.92405281079</c:v>
                </c:pt>
                <c:pt idx="151">
                  <c:v>288394.0605794263</c:v>
                </c:pt>
                <c:pt idx="152">
                  <c:v>153693.487774104</c:v>
                </c:pt>
                <c:pt idx="153">
                  <c:v>142715.82133024119</c:v>
                </c:pt>
                <c:pt idx="154">
                  <c:v>126939.3631031697</c:v>
                </c:pt>
                <c:pt idx="155">
                  <c:v>113705.9771683977</c:v>
                </c:pt>
                <c:pt idx="156">
                  <c:v>144554.24771451799</c:v>
                </c:pt>
                <c:pt idx="157">
                  <c:v>125968.99479693831</c:v>
                </c:pt>
                <c:pt idx="158">
                  <c:v>103132.183508027</c:v>
                </c:pt>
                <c:pt idx="159">
                  <c:v>101802.9399723674</c:v>
                </c:pt>
                <c:pt idx="160">
                  <c:v>148034</c:v>
                </c:pt>
                <c:pt idx="161">
                  <c:v>199939</c:v>
                </c:pt>
                <c:pt idx="162">
                  <c:v>197076</c:v>
                </c:pt>
                <c:pt idx="163">
                  <c:v>113633</c:v>
                </c:pt>
                <c:pt idx="164">
                  <c:v>150765</c:v>
                </c:pt>
                <c:pt idx="165">
                  <c:v>200056</c:v>
                </c:pt>
                <c:pt idx="166">
                  <c:v>176731</c:v>
                </c:pt>
                <c:pt idx="167">
                  <c:v>129567</c:v>
                </c:pt>
                <c:pt idx="168">
                  <c:v>131952</c:v>
                </c:pt>
                <c:pt idx="169">
                  <c:v>137500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83-4531-8AF1-7AA674905333}"/>
            </c:ext>
          </c:extLst>
        </c:ser>
        <c:ser>
          <c:idx val="1"/>
          <c:order val="1"/>
          <c:tx>
            <c:strRef>
              <c:f>'Table 1'!$L$6</c:f>
              <c:strCache>
                <c:ptCount val="1"/>
                <c:pt idx="0">
                  <c:v>Other</c:v>
                </c:pt>
              </c:strCache>
            </c:strRef>
          </c:tx>
          <c:spPr>
            <a:noFill/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'Table 1'!$A$27:$A$196</c:f>
              <c:strCache>
                <c:ptCount val="170"/>
                <c:pt idx="0">
                  <c:v>1840 </c:v>
                </c:pt>
                <c:pt idx="1">
                  <c:v>1841 </c:v>
                </c:pt>
                <c:pt idx="2">
                  <c:v>1842 </c:v>
                </c:pt>
                <c:pt idx="3">
                  <c:v>1843 </c:v>
                </c:pt>
                <c:pt idx="4">
                  <c:v>1844 </c:v>
                </c:pt>
                <c:pt idx="5">
                  <c:v>1845 </c:v>
                </c:pt>
                <c:pt idx="6">
                  <c:v>1846 </c:v>
                </c:pt>
                <c:pt idx="7">
                  <c:v>1847 </c:v>
                </c:pt>
                <c:pt idx="8">
                  <c:v>1848 </c:v>
                </c:pt>
                <c:pt idx="9">
                  <c:v>1849 </c:v>
                </c:pt>
                <c:pt idx="10">
                  <c:v>1850 </c:v>
                </c:pt>
                <c:pt idx="11">
                  <c:v>1851 </c:v>
                </c:pt>
                <c:pt idx="12">
                  <c:v>1852 </c:v>
                </c:pt>
                <c:pt idx="13">
                  <c:v>1853 </c:v>
                </c:pt>
                <c:pt idx="14">
                  <c:v>1854 </c:v>
                </c:pt>
                <c:pt idx="15">
                  <c:v>1855 </c:v>
                </c:pt>
                <c:pt idx="16">
                  <c:v>1856 </c:v>
                </c:pt>
                <c:pt idx="17">
                  <c:v>1857 </c:v>
                </c:pt>
                <c:pt idx="18">
                  <c:v>1858 </c:v>
                </c:pt>
                <c:pt idx="19">
                  <c:v>1859 </c:v>
                </c:pt>
                <c:pt idx="20">
                  <c:v>1860 </c:v>
                </c:pt>
                <c:pt idx="21">
                  <c:v>1861 </c:v>
                </c:pt>
                <c:pt idx="22">
                  <c:v>1862 </c:v>
                </c:pt>
                <c:pt idx="23">
                  <c:v>1863 </c:v>
                </c:pt>
                <c:pt idx="24">
                  <c:v>1864 </c:v>
                </c:pt>
                <c:pt idx="25">
                  <c:v>1865 </c:v>
                </c:pt>
                <c:pt idx="26">
                  <c:v>1866 </c:v>
                </c:pt>
                <c:pt idx="27">
                  <c:v>1867 </c:v>
                </c:pt>
                <c:pt idx="28">
                  <c:v>1868 </c:v>
                </c:pt>
                <c:pt idx="29">
                  <c:v>1869 </c:v>
                </c:pt>
                <c:pt idx="30">
                  <c:v>1870 </c:v>
                </c:pt>
                <c:pt idx="31">
                  <c:v>1871 </c:v>
                </c:pt>
                <c:pt idx="32">
                  <c:v>1872 </c:v>
                </c:pt>
                <c:pt idx="33">
                  <c:v>1873 </c:v>
                </c:pt>
                <c:pt idx="34">
                  <c:v>1874 </c:v>
                </c:pt>
                <c:pt idx="35">
                  <c:v>1875 </c:v>
                </c:pt>
                <c:pt idx="36">
                  <c:v>1876 </c:v>
                </c:pt>
                <c:pt idx="37">
                  <c:v>1877 </c:v>
                </c:pt>
                <c:pt idx="38">
                  <c:v>1878 </c:v>
                </c:pt>
                <c:pt idx="39">
                  <c:v>1879 </c:v>
                </c:pt>
                <c:pt idx="40">
                  <c:v>1880 </c:v>
                </c:pt>
                <c:pt idx="41">
                  <c:v>1881 </c:v>
                </c:pt>
                <c:pt idx="42">
                  <c:v>1882 </c:v>
                </c:pt>
                <c:pt idx="43">
                  <c:v>1883 </c:v>
                </c:pt>
                <c:pt idx="44">
                  <c:v>1884 </c:v>
                </c:pt>
                <c:pt idx="45">
                  <c:v>1885 </c:v>
                </c:pt>
                <c:pt idx="46">
                  <c:v>1886 </c:v>
                </c:pt>
                <c:pt idx="47">
                  <c:v>1887 </c:v>
                </c:pt>
                <c:pt idx="48">
                  <c:v>1888 </c:v>
                </c:pt>
                <c:pt idx="49">
                  <c:v>1889 </c:v>
                </c:pt>
                <c:pt idx="50">
                  <c:v>1890 </c:v>
                </c:pt>
                <c:pt idx="51">
                  <c:v>1891 </c:v>
                </c:pt>
                <c:pt idx="52">
                  <c:v>1892 </c:v>
                </c:pt>
                <c:pt idx="53">
                  <c:v>1893 </c:v>
                </c:pt>
                <c:pt idx="54">
                  <c:v>1894 </c:v>
                </c:pt>
                <c:pt idx="55">
                  <c:v>1895 </c:v>
                </c:pt>
                <c:pt idx="56">
                  <c:v>1896 </c:v>
                </c:pt>
                <c:pt idx="57">
                  <c:v>1897 </c:v>
                </c:pt>
                <c:pt idx="58">
                  <c:v>1898 </c:v>
                </c:pt>
                <c:pt idx="59">
                  <c:v>1899 </c:v>
                </c:pt>
                <c:pt idx="60">
                  <c:v>1900 </c:v>
                </c:pt>
                <c:pt idx="61">
                  <c:v>1901 </c:v>
                </c:pt>
                <c:pt idx="62">
                  <c:v>1902 </c:v>
                </c:pt>
                <c:pt idx="63">
                  <c:v>1903 </c:v>
                </c:pt>
                <c:pt idx="64">
                  <c:v>1904 </c:v>
                </c:pt>
                <c:pt idx="65">
                  <c:v>1905 </c:v>
                </c:pt>
                <c:pt idx="66">
                  <c:v>1906 </c:v>
                </c:pt>
                <c:pt idx="67">
                  <c:v>1907 </c:v>
                </c:pt>
                <c:pt idx="68">
                  <c:v>1908 </c:v>
                </c:pt>
                <c:pt idx="69">
                  <c:v>1909 </c:v>
                </c:pt>
                <c:pt idx="70">
                  <c:v>1910 </c:v>
                </c:pt>
                <c:pt idx="71">
                  <c:v>1911 </c:v>
                </c:pt>
                <c:pt idx="72">
                  <c:v>1912 </c:v>
                </c:pt>
                <c:pt idx="73">
                  <c:v>1913 </c:v>
                </c:pt>
                <c:pt idx="74">
                  <c:v>1914 </c:v>
                </c:pt>
                <c:pt idx="75">
                  <c:v>1915 </c:v>
                </c:pt>
                <c:pt idx="76">
                  <c:v>1916 </c:v>
                </c:pt>
                <c:pt idx="77">
                  <c:v>1917 </c:v>
                </c:pt>
                <c:pt idx="78">
                  <c:v>1918 </c:v>
                </c:pt>
                <c:pt idx="79">
                  <c:v>1919 </c:v>
                </c:pt>
                <c:pt idx="80">
                  <c:v>1920 </c:v>
                </c:pt>
                <c:pt idx="81">
                  <c:v>1921 </c:v>
                </c:pt>
                <c:pt idx="82">
                  <c:v>1922 </c:v>
                </c:pt>
                <c:pt idx="83">
                  <c:v>1923 </c:v>
                </c:pt>
                <c:pt idx="84">
                  <c:v>1924 </c:v>
                </c:pt>
                <c:pt idx="85">
                  <c:v>1925 </c:v>
                </c:pt>
                <c:pt idx="86">
                  <c:v>1926 </c:v>
                </c:pt>
                <c:pt idx="87">
                  <c:v>1927 </c:v>
                </c:pt>
                <c:pt idx="88">
                  <c:v>1928 </c:v>
                </c:pt>
                <c:pt idx="89">
                  <c:v>1929 </c:v>
                </c:pt>
                <c:pt idx="90">
                  <c:v>1930 </c:v>
                </c:pt>
                <c:pt idx="91">
                  <c:v>1931 </c:v>
                </c:pt>
                <c:pt idx="92">
                  <c:v>1932 </c:v>
                </c:pt>
                <c:pt idx="93">
                  <c:v>1933 </c:v>
                </c:pt>
                <c:pt idx="94">
                  <c:v>1934 </c:v>
                </c:pt>
                <c:pt idx="95">
                  <c:v>1935 </c:v>
                </c:pt>
                <c:pt idx="96">
                  <c:v>1936 </c:v>
                </c:pt>
                <c:pt idx="97">
                  <c:v>1937 </c:v>
                </c:pt>
                <c:pt idx="98">
                  <c:v>1938 </c:v>
                </c:pt>
                <c:pt idx="99">
                  <c:v>1939 </c:v>
                </c:pt>
                <c:pt idx="100">
                  <c:v>1940 </c:v>
                </c:pt>
                <c:pt idx="101">
                  <c:v>1941 </c:v>
                </c:pt>
                <c:pt idx="102">
                  <c:v>1942 </c:v>
                </c:pt>
                <c:pt idx="103">
                  <c:v>1943 </c:v>
                </c:pt>
                <c:pt idx="104">
                  <c:v>1944 </c:v>
                </c:pt>
                <c:pt idx="105">
                  <c:v>1945 </c:v>
                </c:pt>
                <c:pt idx="106">
                  <c:v>1946 </c:v>
                </c:pt>
                <c:pt idx="107">
                  <c:v>1947 </c:v>
                </c:pt>
                <c:pt idx="108">
                  <c:v>1948 </c:v>
                </c:pt>
                <c:pt idx="109">
                  <c:v>1949 </c:v>
                </c:pt>
                <c:pt idx="110">
                  <c:v>1950 </c:v>
                </c:pt>
                <c:pt idx="111">
                  <c:v>1951 </c:v>
                </c:pt>
                <c:pt idx="112">
                  <c:v>1952 </c:v>
                </c:pt>
                <c:pt idx="113">
                  <c:v>1953 </c:v>
                </c:pt>
                <c:pt idx="114">
                  <c:v>1954 </c:v>
                </c:pt>
                <c:pt idx="115">
                  <c:v>1955 </c:v>
                </c:pt>
                <c:pt idx="116">
                  <c:v>1956 </c:v>
                </c:pt>
                <c:pt idx="117">
                  <c:v>1957 </c:v>
                </c:pt>
                <c:pt idx="118">
                  <c:v>1958 </c:v>
                </c:pt>
                <c:pt idx="119">
                  <c:v>1959 </c:v>
                </c:pt>
                <c:pt idx="120">
                  <c:v>1960 </c:v>
                </c:pt>
                <c:pt idx="121">
                  <c:v>1961 </c:v>
                </c:pt>
                <c:pt idx="122">
                  <c:v>1962 </c:v>
                </c:pt>
                <c:pt idx="123">
                  <c:v>1963 </c:v>
                </c:pt>
                <c:pt idx="124">
                  <c:v>1964 </c:v>
                </c:pt>
                <c:pt idx="125">
                  <c:v>1965 </c:v>
                </c:pt>
                <c:pt idx="126">
                  <c:v>1966 </c:v>
                </c:pt>
                <c:pt idx="127">
                  <c:v>1967 </c:v>
                </c:pt>
                <c:pt idx="128">
                  <c:v>1968 </c:v>
                </c:pt>
                <c:pt idx="129">
                  <c:v>1969 </c:v>
                </c:pt>
                <c:pt idx="130">
                  <c:v>1970 </c:v>
                </c:pt>
                <c:pt idx="131">
                  <c:v>1971 </c:v>
                </c:pt>
                <c:pt idx="132">
                  <c:v>1972 </c:v>
                </c:pt>
                <c:pt idx="133">
                  <c:v>1973 </c:v>
                </c:pt>
                <c:pt idx="134">
                  <c:v>1974 </c:v>
                </c:pt>
                <c:pt idx="135">
                  <c:v>1975 </c:v>
                </c:pt>
                <c:pt idx="136">
                  <c:v>1976¹</c:v>
                </c:pt>
                <c:pt idx="137">
                  <c:v>1977 </c:v>
                </c:pt>
                <c:pt idx="138">
                  <c:v>1978 </c:v>
                </c:pt>
                <c:pt idx="139">
                  <c:v>1979 </c:v>
                </c:pt>
                <c:pt idx="140">
                  <c:v>1980 </c:v>
                </c:pt>
                <c:pt idx="141">
                  <c:v>1981 </c:v>
                </c:pt>
                <c:pt idx="142">
                  <c:v>1982 </c:v>
                </c:pt>
                <c:pt idx="143">
                  <c:v>1983 </c:v>
                </c:pt>
                <c:pt idx="144">
                  <c:v>1984 </c:v>
                </c:pt>
                <c:pt idx="145">
                  <c:v>1985 </c:v>
                </c:pt>
                <c:pt idx="146">
                  <c:v>1986 </c:v>
                </c:pt>
                <c:pt idx="147">
                  <c:v>1987 </c:v>
                </c:pt>
                <c:pt idx="148">
                  <c:v>1988 </c:v>
                </c:pt>
                <c:pt idx="149">
                  <c:v>1989 </c:v>
                </c:pt>
                <c:pt idx="150">
                  <c:v>1990 </c:v>
                </c:pt>
                <c:pt idx="151">
                  <c:v>1991 </c:v>
                </c:pt>
                <c:pt idx="152">
                  <c:v>1992 </c:v>
                </c:pt>
                <c:pt idx="153">
                  <c:v>1993 </c:v>
                </c:pt>
                <c:pt idx="154">
                  <c:v>1994 </c:v>
                </c:pt>
                <c:pt idx="155">
                  <c:v>1995 </c:v>
                </c:pt>
                <c:pt idx="156">
                  <c:v>1996</c:v>
                </c:pt>
                <c:pt idx="157">
                  <c:v>1997</c:v>
                </c:pt>
                <c:pt idx="158">
                  <c:v>1998 </c:v>
                </c:pt>
                <c:pt idx="159">
                  <c:v>1999</c:v>
                </c:pt>
                <c:pt idx="160">
                  <c:v>2000</c:v>
                </c:pt>
                <c:pt idx="161">
                  <c:v>2001</c:v>
                </c:pt>
                <c:pt idx="162">
                  <c:v>2002</c:v>
                </c:pt>
                <c:pt idx="163">
                  <c:v>2003</c:v>
                </c:pt>
                <c:pt idx="164">
                  <c:v>2004</c:v>
                </c:pt>
                <c:pt idx="165">
                  <c:v>2005</c:v>
                </c:pt>
                <c:pt idx="166">
                  <c:v>2006</c:v>
                </c:pt>
                <c:pt idx="167">
                  <c:v>2007</c:v>
                </c:pt>
                <c:pt idx="168">
                  <c:v>2008</c:v>
                </c:pt>
                <c:pt idx="169">
                  <c:v>2009</c:v>
                </c:pt>
              </c:strCache>
            </c:strRef>
          </c:cat>
          <c:val>
            <c:numRef>
              <c:f>'Table 1'!$L$27:$L$196</c:f>
              <c:numCache>
                <c:formatCode>#,##0_);\(#,##0\)</c:formatCode>
                <c:ptCount val="170"/>
                <c:pt idx="0">
                  <c:v>1401.3385332265609</c:v>
                </c:pt>
                <c:pt idx="1">
                  <c:v>1338.3778161709499</c:v>
                </c:pt>
                <c:pt idx="2">
                  <c:v>1743.04669815187</c:v>
                </c:pt>
                <c:pt idx="3">
                  <c:v>875.08228820523038</c:v>
                </c:pt>
                <c:pt idx="4">
                  <c:v>1310.4730662765651</c:v>
                </c:pt>
                <c:pt idx="5">
                  <c:v>1906.50785553796</c:v>
                </c:pt>
                <c:pt idx="6">
                  <c:v>2574.0381479636708</c:v>
                </c:pt>
                <c:pt idx="7">
                  <c:v>3916.800043717783</c:v>
                </c:pt>
                <c:pt idx="8">
                  <c:v>3776.0927594534301</c:v>
                </c:pt>
                <c:pt idx="9">
                  <c:v>4951.2427912959301</c:v>
                </c:pt>
                <c:pt idx="10">
                  <c:v>17181.228692005971</c:v>
                </c:pt>
                <c:pt idx="11">
                  <c:v>17621.742058599721</c:v>
                </c:pt>
                <c:pt idx="12">
                  <c:v>17256.597993500902</c:v>
                </c:pt>
                <c:pt idx="13">
                  <c:v>17119.23361036956</c:v>
                </c:pt>
                <c:pt idx="14">
                  <c:v>19867.821544372549</c:v>
                </c:pt>
                <c:pt idx="15">
                  <c:v>9328.3790366075009</c:v>
                </c:pt>
                <c:pt idx="16">
                  <c:v>9307.8997624490294</c:v>
                </c:pt>
                <c:pt idx="17">
                  <c:v>11670.214221507211</c:v>
                </c:pt>
                <c:pt idx="18">
                  <c:v>5717.757619146767</c:v>
                </c:pt>
                <c:pt idx="19">
                  <c:v>5632.1254614408099</c:v>
                </c:pt>
                <c:pt idx="20">
                  <c:v>6315.871714311681</c:v>
                </c:pt>
                <c:pt idx="21">
                  <c:v>3778.5882337678881</c:v>
                </c:pt>
                <c:pt idx="22">
                  <c:v>3781.342486598267</c:v>
                </c:pt>
                <c:pt idx="23">
                  <c:v>7246.6447379737801</c:v>
                </c:pt>
                <c:pt idx="24">
                  <c:v>7951.0757305306906</c:v>
                </c:pt>
                <c:pt idx="25">
                  <c:v>10199.77928765304</c:v>
                </c:pt>
                <c:pt idx="26">
                  <c:v>13095.77336816485</c:v>
                </c:pt>
                <c:pt idx="27">
                  <c:v>12978.77928525065</c:v>
                </c:pt>
                <c:pt idx="28">
                  <c:v>5707.4695965571</c:v>
                </c:pt>
                <c:pt idx="29">
                  <c:v>14501.67555919231</c:v>
                </c:pt>
                <c:pt idx="30">
                  <c:v>23432.801004107339</c:v>
                </c:pt>
                <c:pt idx="31">
                  <c:v>19447.50067192124</c:v>
                </c:pt>
                <c:pt idx="32">
                  <c:v>24498.10162439003</c:v>
                </c:pt>
                <c:pt idx="33">
                  <c:v>27826.417150930101</c:v>
                </c:pt>
                <c:pt idx="34">
                  <c:v>18962.689942552111</c:v>
                </c:pt>
                <c:pt idx="35">
                  <c:v>13767.753253028581</c:v>
                </c:pt>
                <c:pt idx="36">
                  <c:v>10287.23463269704</c:v>
                </c:pt>
                <c:pt idx="37">
                  <c:v>8584.9201892538094</c:v>
                </c:pt>
                <c:pt idx="38">
                  <c:v>8379.8847690687835</c:v>
                </c:pt>
                <c:pt idx="39">
                  <c:v>10761.69676205092</c:v>
                </c:pt>
                <c:pt idx="40">
                  <c:v>10195.344269522649</c:v>
                </c:pt>
                <c:pt idx="41">
                  <c:v>14926.134558226229</c:v>
                </c:pt>
                <c:pt idx="42">
                  <c:v>17591.956090118299</c:v>
                </c:pt>
                <c:pt idx="43">
                  <c:v>13452.118820219181</c:v>
                </c:pt>
                <c:pt idx="44">
                  <c:v>11562.91533081024</c:v>
                </c:pt>
                <c:pt idx="45">
                  <c:v>8814.9302811739108</c:v>
                </c:pt>
                <c:pt idx="46">
                  <c:v>7451.6401955733336</c:v>
                </c:pt>
                <c:pt idx="47">
                  <c:v>10927.837046981211</c:v>
                </c:pt>
                <c:pt idx="48">
                  <c:v>12193.84641944245</c:v>
                </c:pt>
                <c:pt idx="49">
                  <c:v>9909.2769879326806</c:v>
                </c:pt>
                <c:pt idx="50">
                  <c:v>14146.638050463809</c:v>
                </c:pt>
                <c:pt idx="51">
                  <c:v>17409.60963447949</c:v>
                </c:pt>
                <c:pt idx="52">
                  <c:v>18010.64491754047</c:v>
                </c:pt>
                <c:pt idx="53">
                  <c:v>13662.802161928719</c:v>
                </c:pt>
                <c:pt idx="54">
                  <c:v>8874.80918816966</c:v>
                </c:pt>
                <c:pt idx="55">
                  <c:v>8032.9434419675672</c:v>
                </c:pt>
                <c:pt idx="56">
                  <c:v>10665.610965180391</c:v>
                </c:pt>
                <c:pt idx="57">
                  <c:v>7172.1555241678298</c:v>
                </c:pt>
                <c:pt idx="58">
                  <c:v>7124.5238508359471</c:v>
                </c:pt>
                <c:pt idx="59">
                  <c:v>9685.2622652663831</c:v>
                </c:pt>
                <c:pt idx="60">
                  <c:v>27713.241332158421</c:v>
                </c:pt>
                <c:pt idx="61">
                  <c:v>30144.07783879526</c:v>
                </c:pt>
                <c:pt idx="62">
                  <c:v>40080.012398340601</c:v>
                </c:pt>
                <c:pt idx="63">
                  <c:v>52949.186821203803</c:v>
                </c:pt>
                <c:pt idx="64">
                  <c:v>50219.947927359608</c:v>
                </c:pt>
                <c:pt idx="65">
                  <c:v>63418.168129573933</c:v>
                </c:pt>
                <c:pt idx="66">
                  <c:v>68004.544861813338</c:v>
                </c:pt>
                <c:pt idx="67">
                  <c:v>79410.188404645305</c:v>
                </c:pt>
                <c:pt idx="68">
                  <c:v>48366.516950917197</c:v>
                </c:pt>
                <c:pt idx="69">
                  <c:v>46446.115335192662</c:v>
                </c:pt>
                <c:pt idx="70">
                  <c:v>107195.373331989</c:v>
                </c:pt>
                <c:pt idx="71">
                  <c:v>90421.634138495006</c:v>
                </c:pt>
                <c:pt idx="72">
                  <c:v>86262.239173958413</c:v>
                </c:pt>
                <c:pt idx="73">
                  <c:v>123283.58166172499</c:v>
                </c:pt>
                <c:pt idx="74">
                  <c:v>125402.4391040084</c:v>
                </c:pt>
                <c:pt idx="75">
                  <c:v>33623.019545072129</c:v>
                </c:pt>
                <c:pt idx="76">
                  <c:v>30754.30804583936</c:v>
                </c:pt>
                <c:pt idx="77">
                  <c:v>30402.022781368061</c:v>
                </c:pt>
                <c:pt idx="78">
                  <c:v>11384.484775135579</c:v>
                </c:pt>
                <c:pt idx="79">
                  <c:v>14524.89744240931</c:v>
                </c:pt>
                <c:pt idx="80">
                  <c:v>78670.729641881975</c:v>
                </c:pt>
                <c:pt idx="81">
                  <c:v>147320.29527390239</c:v>
                </c:pt>
                <c:pt idx="82">
                  <c:v>56634.743605299482</c:v>
                </c:pt>
                <c:pt idx="83">
                  <c:v>95670.520007170271</c:v>
                </c:pt>
                <c:pt idx="84">
                  <c:v>129329.98783939501</c:v>
                </c:pt>
                <c:pt idx="85">
                  <c:v>53846.147157380597</c:v>
                </c:pt>
                <c:pt idx="86">
                  <c:v>55707.528882949882</c:v>
                </c:pt>
                <c:pt idx="87">
                  <c:v>61321.861595014343</c:v>
                </c:pt>
                <c:pt idx="88">
                  <c:v>56213.764703143483</c:v>
                </c:pt>
                <c:pt idx="89">
                  <c:v>51168.421293862593</c:v>
                </c:pt>
                <c:pt idx="90">
                  <c:v>31889.02105451297</c:v>
                </c:pt>
                <c:pt idx="91">
                  <c:v>12816.16721644324</c:v>
                </c:pt>
                <c:pt idx="92">
                  <c:v>4693.768361751564</c:v>
                </c:pt>
                <c:pt idx="93">
                  <c:v>3043.5082237712231</c:v>
                </c:pt>
                <c:pt idx="94">
                  <c:v>3888.164875781943</c:v>
                </c:pt>
                <c:pt idx="95">
                  <c:v>4611.9678112600504</c:v>
                </c:pt>
                <c:pt idx="96">
                  <c:v>4793.1164496872298</c:v>
                </c:pt>
                <c:pt idx="97">
                  <c:v>6629.0110627345884</c:v>
                </c:pt>
                <c:pt idx="98">
                  <c:v>8957.8199606791204</c:v>
                </c:pt>
                <c:pt idx="99">
                  <c:v>10950.454983378009</c:v>
                </c:pt>
                <c:pt idx="100">
                  <c:v>18434.136487168009</c:v>
                </c:pt>
                <c:pt idx="101">
                  <c:v>13489.2567522134</c:v>
                </c:pt>
                <c:pt idx="102">
                  <c:v>7498.3447656337603</c:v>
                </c:pt>
                <c:pt idx="103">
                  <c:v>6181.0996686932704</c:v>
                </c:pt>
                <c:pt idx="104">
                  <c:v>7438.4226192143897</c:v>
                </c:pt>
                <c:pt idx="105">
                  <c:v>9931.183910259997</c:v>
                </c:pt>
                <c:pt idx="106">
                  <c:v>28325.198612434149</c:v>
                </c:pt>
                <c:pt idx="107">
                  <c:v>38374.142566961717</c:v>
                </c:pt>
                <c:pt idx="108">
                  <c:v>44438.784846744398</c:v>
                </c:pt>
                <c:pt idx="109">
                  <c:v>49062.429770676907</c:v>
                </c:pt>
                <c:pt idx="110">
                  <c:v>73893.221760131506</c:v>
                </c:pt>
                <c:pt idx="111">
                  <c:v>61002.748541572983</c:v>
                </c:pt>
                <c:pt idx="112">
                  <c:v>78736.564274018965</c:v>
                </c:pt>
                <c:pt idx="113">
                  <c:v>50540.025593093647</c:v>
                </c:pt>
                <c:pt idx="114">
                  <c:v>61732.230117778512</c:v>
                </c:pt>
                <c:pt idx="115">
                  <c:v>70513.586994271929</c:v>
                </c:pt>
                <c:pt idx="116">
                  <c:v>95373.785344348857</c:v>
                </c:pt>
                <c:pt idx="117">
                  <c:v>96928.233483563556</c:v>
                </c:pt>
                <c:pt idx="118">
                  <c:v>75102.500568166375</c:v>
                </c:pt>
                <c:pt idx="119">
                  <c:v>77303.103323053016</c:v>
                </c:pt>
                <c:pt idx="120">
                  <c:v>136027.34589540129</c:v>
                </c:pt>
                <c:pt idx="121">
                  <c:v>139074.91444789249</c:v>
                </c:pt>
                <c:pt idx="122">
                  <c:v>145440.16063917871</c:v>
                </c:pt>
                <c:pt idx="123">
                  <c:v>156970.79463268601</c:v>
                </c:pt>
                <c:pt idx="124">
                  <c:v>149789.0706909594</c:v>
                </c:pt>
                <c:pt idx="125">
                  <c:v>152069.36542523999</c:v>
                </c:pt>
                <c:pt idx="126">
                  <c:v>165571.23195370901</c:v>
                </c:pt>
                <c:pt idx="127">
                  <c:v>185525.47663678779</c:v>
                </c:pt>
                <c:pt idx="128">
                  <c:v>232923.21452110921</c:v>
                </c:pt>
                <c:pt idx="129">
                  <c:v>183786.4251570362</c:v>
                </c:pt>
                <c:pt idx="130">
                  <c:v>285020.60489953012</c:v>
                </c:pt>
                <c:pt idx="131">
                  <c:v>282846.26214613562</c:v>
                </c:pt>
                <c:pt idx="132">
                  <c:v>293692.7816326106</c:v>
                </c:pt>
                <c:pt idx="133">
                  <c:v>304251.47555095662</c:v>
                </c:pt>
                <c:pt idx="134">
                  <c:v>300742.59939414402</c:v>
                </c:pt>
                <c:pt idx="135">
                  <c:v>294221.86152309581</c:v>
                </c:pt>
                <c:pt idx="136">
                  <c:v>381039.06173457339</c:v>
                </c:pt>
                <c:pt idx="137">
                  <c:v>350242.48940787558</c:v>
                </c:pt>
                <c:pt idx="138">
                  <c:v>450298.13882716978</c:v>
                </c:pt>
                <c:pt idx="139">
                  <c:v>300990.72488391062</c:v>
                </c:pt>
                <c:pt idx="140">
                  <c:v>455010.73269255459</c:v>
                </c:pt>
                <c:pt idx="141">
                  <c:v>516384.39447701711</c:v>
                </c:pt>
                <c:pt idx="142">
                  <c:v>463106.9287754636</c:v>
                </c:pt>
                <c:pt idx="143">
                  <c:v>477364.00983988971</c:v>
                </c:pt>
                <c:pt idx="144">
                  <c:v>470212.03728985722</c:v>
                </c:pt>
                <c:pt idx="145">
                  <c:v>493069.5367465684</c:v>
                </c:pt>
                <c:pt idx="146">
                  <c:v>520734.93911884632</c:v>
                </c:pt>
                <c:pt idx="147">
                  <c:v>520615.17547221272</c:v>
                </c:pt>
                <c:pt idx="148">
                  <c:v>556593.73705535813</c:v>
                </c:pt>
                <c:pt idx="149">
                  <c:v>946108.50853223354</c:v>
                </c:pt>
                <c:pt idx="150">
                  <c:v>1293379.0759471899</c:v>
                </c:pt>
                <c:pt idx="151">
                  <c:v>1538200.9394205699</c:v>
                </c:pt>
                <c:pt idx="152">
                  <c:v>819751.51222589647</c:v>
                </c:pt>
                <c:pt idx="153">
                  <c:v>761200.17866975826</c:v>
                </c:pt>
                <c:pt idx="154">
                  <c:v>677053.63689683098</c:v>
                </c:pt>
                <c:pt idx="155">
                  <c:v>606471.02283160249</c:v>
                </c:pt>
                <c:pt idx="156">
                  <c:v>771005.75228548248</c:v>
                </c:pt>
                <c:pt idx="157">
                  <c:v>671878.00520306185</c:v>
                </c:pt>
                <c:pt idx="158">
                  <c:v>550073.81649197347</c:v>
                </c:pt>
                <c:pt idx="159">
                  <c:v>542984.06002763403</c:v>
                </c:pt>
                <c:pt idx="160">
                  <c:v>692968</c:v>
                </c:pt>
                <c:pt idx="161">
                  <c:v>858963</c:v>
                </c:pt>
                <c:pt idx="162">
                  <c:v>862280</c:v>
                </c:pt>
                <c:pt idx="163">
                  <c:v>589909</c:v>
                </c:pt>
                <c:pt idx="164">
                  <c:v>807118</c:v>
                </c:pt>
                <c:pt idx="165">
                  <c:v>922201</c:v>
                </c:pt>
                <c:pt idx="166">
                  <c:v>1089398</c:v>
                </c:pt>
                <c:pt idx="167">
                  <c:v>922848</c:v>
                </c:pt>
                <c:pt idx="168">
                  <c:v>975174</c:v>
                </c:pt>
                <c:pt idx="169">
                  <c:v>993318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83-4531-8AF1-7AA6749053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5301896"/>
        <c:axId val="-2145307464"/>
      </c:areaChart>
      <c:catAx>
        <c:axId val="-2145301896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4530746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2145307464"/>
        <c:scaling>
          <c:orientation val="minMax"/>
        </c:scaling>
        <c:delete val="0"/>
        <c:axPos val="l"/>
        <c:title>
          <c:tx>
            <c:rich>
              <a:bodyPr rot="0" vert="horz" anchor="ctr" anchorCtr="1"/>
              <a:lstStyle/>
              <a:p>
                <a:pPr>
                  <a:defRPr sz="1600"/>
                </a:pPr>
                <a:r>
                  <a:rPr lang="en-US" sz="1600"/>
                  <a:t>Millions</a:t>
                </a:r>
              </a:p>
            </c:rich>
          </c:tx>
          <c:layout>
            <c:manualLayout>
              <c:xMode val="edge"/>
              <c:yMode val="edge"/>
              <c:x val="0"/>
              <c:y val="1.4601575295891201E-3"/>
            </c:manualLayout>
          </c:layout>
          <c:overlay val="0"/>
        </c:title>
        <c:numFmt formatCode="#.0,,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45301896"/>
        <c:crosses val="autoZero"/>
        <c:crossBetween val="midCat"/>
      </c:valAx>
    </c:plotArea>
    <c:plotVisOnly val="1"/>
    <c:dispBlanksAs val="zero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625052014667399E-2"/>
          <c:y val="9.0628574486903604E-2"/>
          <c:w val="0.90947317677283201"/>
          <c:h val="0.83905622910200905"/>
        </c:manualLayout>
      </c:layout>
      <c:areaChart>
        <c:grouping val="stacked"/>
        <c:varyColors val="0"/>
        <c:ser>
          <c:idx val="1"/>
          <c:order val="0"/>
          <c:tx>
            <c:strRef>
              <c:f>'Table 1'!$O$6</c:f>
              <c:strCache>
                <c:ptCount val="1"/>
                <c:pt idx="0">
                  <c:v>Europe &amp; Canada</c:v>
                </c:pt>
              </c:strCache>
            </c:strRef>
          </c:tx>
          <c:spPr>
            <a:solidFill>
              <a:srgbClr val="0000FF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'Table 1'!$N$27:$N$196</c:f>
              <c:strCache>
                <c:ptCount val="170"/>
                <c:pt idx="0">
                  <c:v>1840 </c:v>
                </c:pt>
                <c:pt idx="1">
                  <c:v>1841 </c:v>
                </c:pt>
                <c:pt idx="2">
                  <c:v>1842 </c:v>
                </c:pt>
                <c:pt idx="3">
                  <c:v>1843 </c:v>
                </c:pt>
                <c:pt idx="4">
                  <c:v>1844 </c:v>
                </c:pt>
                <c:pt idx="5">
                  <c:v>1845 </c:v>
                </c:pt>
                <c:pt idx="6">
                  <c:v>1846 </c:v>
                </c:pt>
                <c:pt idx="7">
                  <c:v>1847 </c:v>
                </c:pt>
                <c:pt idx="8">
                  <c:v>1848 </c:v>
                </c:pt>
                <c:pt idx="9">
                  <c:v>1849 </c:v>
                </c:pt>
                <c:pt idx="10">
                  <c:v>1850 </c:v>
                </c:pt>
                <c:pt idx="11">
                  <c:v>1851 </c:v>
                </c:pt>
                <c:pt idx="12">
                  <c:v>1852 </c:v>
                </c:pt>
                <c:pt idx="13">
                  <c:v>1853 </c:v>
                </c:pt>
                <c:pt idx="14">
                  <c:v>1854 </c:v>
                </c:pt>
                <c:pt idx="15">
                  <c:v>1855 </c:v>
                </c:pt>
                <c:pt idx="16">
                  <c:v>1856 </c:v>
                </c:pt>
                <c:pt idx="17">
                  <c:v>1857 </c:v>
                </c:pt>
                <c:pt idx="18">
                  <c:v>1858 </c:v>
                </c:pt>
                <c:pt idx="19">
                  <c:v>1859 </c:v>
                </c:pt>
                <c:pt idx="20">
                  <c:v>1860 </c:v>
                </c:pt>
                <c:pt idx="21">
                  <c:v>1861 </c:v>
                </c:pt>
                <c:pt idx="22">
                  <c:v>1862 </c:v>
                </c:pt>
                <c:pt idx="23">
                  <c:v>1863 </c:v>
                </c:pt>
                <c:pt idx="24">
                  <c:v>1864 </c:v>
                </c:pt>
                <c:pt idx="25">
                  <c:v>1865 </c:v>
                </c:pt>
                <c:pt idx="26">
                  <c:v>1866 </c:v>
                </c:pt>
                <c:pt idx="27">
                  <c:v>1867 </c:v>
                </c:pt>
                <c:pt idx="28">
                  <c:v>1868 </c:v>
                </c:pt>
                <c:pt idx="29">
                  <c:v>1869 </c:v>
                </c:pt>
                <c:pt idx="30">
                  <c:v>1870 </c:v>
                </c:pt>
                <c:pt idx="31">
                  <c:v>1871 </c:v>
                </c:pt>
                <c:pt idx="32">
                  <c:v>1872 </c:v>
                </c:pt>
                <c:pt idx="33">
                  <c:v>1873 </c:v>
                </c:pt>
                <c:pt idx="34">
                  <c:v>1874 </c:v>
                </c:pt>
                <c:pt idx="35">
                  <c:v>1875 </c:v>
                </c:pt>
                <c:pt idx="36">
                  <c:v>1876 </c:v>
                </c:pt>
                <c:pt idx="37">
                  <c:v>1877 </c:v>
                </c:pt>
                <c:pt idx="38">
                  <c:v>1878 </c:v>
                </c:pt>
                <c:pt idx="39">
                  <c:v>1879 </c:v>
                </c:pt>
                <c:pt idx="40">
                  <c:v>1880 </c:v>
                </c:pt>
                <c:pt idx="41">
                  <c:v>1881 </c:v>
                </c:pt>
                <c:pt idx="42">
                  <c:v>1882 </c:v>
                </c:pt>
                <c:pt idx="43">
                  <c:v>1883 </c:v>
                </c:pt>
                <c:pt idx="44">
                  <c:v>1884 </c:v>
                </c:pt>
                <c:pt idx="45">
                  <c:v>1885 </c:v>
                </c:pt>
                <c:pt idx="46">
                  <c:v>1886 </c:v>
                </c:pt>
                <c:pt idx="47">
                  <c:v>1887 </c:v>
                </c:pt>
                <c:pt idx="48">
                  <c:v>1888 </c:v>
                </c:pt>
                <c:pt idx="49">
                  <c:v>1889 </c:v>
                </c:pt>
                <c:pt idx="50">
                  <c:v>1890 </c:v>
                </c:pt>
                <c:pt idx="51">
                  <c:v>1891 </c:v>
                </c:pt>
                <c:pt idx="52">
                  <c:v>1892 </c:v>
                </c:pt>
                <c:pt idx="53">
                  <c:v>1893 </c:v>
                </c:pt>
                <c:pt idx="54">
                  <c:v>1894 </c:v>
                </c:pt>
                <c:pt idx="55">
                  <c:v>1895 </c:v>
                </c:pt>
                <c:pt idx="56">
                  <c:v>1896 </c:v>
                </c:pt>
                <c:pt idx="57">
                  <c:v>1897 </c:v>
                </c:pt>
                <c:pt idx="58">
                  <c:v>1898 </c:v>
                </c:pt>
                <c:pt idx="59">
                  <c:v>1899 </c:v>
                </c:pt>
                <c:pt idx="60">
                  <c:v>1900 </c:v>
                </c:pt>
                <c:pt idx="61">
                  <c:v>1901 </c:v>
                </c:pt>
                <c:pt idx="62">
                  <c:v>1902 </c:v>
                </c:pt>
                <c:pt idx="63">
                  <c:v>1903 </c:v>
                </c:pt>
                <c:pt idx="64">
                  <c:v>1904 </c:v>
                </c:pt>
                <c:pt idx="65">
                  <c:v>1905 </c:v>
                </c:pt>
                <c:pt idx="66">
                  <c:v>1906 </c:v>
                </c:pt>
                <c:pt idx="67">
                  <c:v>1907 </c:v>
                </c:pt>
                <c:pt idx="68">
                  <c:v>1908 </c:v>
                </c:pt>
                <c:pt idx="69">
                  <c:v>1909 </c:v>
                </c:pt>
                <c:pt idx="70">
                  <c:v>1910 </c:v>
                </c:pt>
                <c:pt idx="71">
                  <c:v>1911 </c:v>
                </c:pt>
                <c:pt idx="72">
                  <c:v>1912 </c:v>
                </c:pt>
                <c:pt idx="73">
                  <c:v>1913 </c:v>
                </c:pt>
                <c:pt idx="74">
                  <c:v>1914 </c:v>
                </c:pt>
                <c:pt idx="75">
                  <c:v>1915 </c:v>
                </c:pt>
                <c:pt idx="76">
                  <c:v>1916 </c:v>
                </c:pt>
                <c:pt idx="77">
                  <c:v>1917 </c:v>
                </c:pt>
                <c:pt idx="78">
                  <c:v>1918 </c:v>
                </c:pt>
                <c:pt idx="79">
                  <c:v>1919 </c:v>
                </c:pt>
                <c:pt idx="80">
                  <c:v>1920 </c:v>
                </c:pt>
                <c:pt idx="81">
                  <c:v>1921 </c:v>
                </c:pt>
                <c:pt idx="82">
                  <c:v>1922 </c:v>
                </c:pt>
                <c:pt idx="83">
                  <c:v>1923 </c:v>
                </c:pt>
                <c:pt idx="84">
                  <c:v>1924 </c:v>
                </c:pt>
                <c:pt idx="85">
                  <c:v>1925 </c:v>
                </c:pt>
                <c:pt idx="86">
                  <c:v>1926 </c:v>
                </c:pt>
                <c:pt idx="87">
                  <c:v>1927 </c:v>
                </c:pt>
                <c:pt idx="88">
                  <c:v>1928 </c:v>
                </c:pt>
                <c:pt idx="89">
                  <c:v>1929 </c:v>
                </c:pt>
                <c:pt idx="90">
                  <c:v>1930 </c:v>
                </c:pt>
                <c:pt idx="91">
                  <c:v>1931 </c:v>
                </c:pt>
                <c:pt idx="92">
                  <c:v>1932 </c:v>
                </c:pt>
                <c:pt idx="93">
                  <c:v>1933 </c:v>
                </c:pt>
                <c:pt idx="94">
                  <c:v>1934 </c:v>
                </c:pt>
                <c:pt idx="95">
                  <c:v>1935 </c:v>
                </c:pt>
                <c:pt idx="96">
                  <c:v>1936 </c:v>
                </c:pt>
                <c:pt idx="97">
                  <c:v>1937 </c:v>
                </c:pt>
                <c:pt idx="98">
                  <c:v>1938 </c:v>
                </c:pt>
                <c:pt idx="99">
                  <c:v>1939 </c:v>
                </c:pt>
                <c:pt idx="100">
                  <c:v>1940 </c:v>
                </c:pt>
                <c:pt idx="101">
                  <c:v>1941 </c:v>
                </c:pt>
                <c:pt idx="102">
                  <c:v>1942 </c:v>
                </c:pt>
                <c:pt idx="103">
                  <c:v>1943 </c:v>
                </c:pt>
                <c:pt idx="104">
                  <c:v>1944 </c:v>
                </c:pt>
                <c:pt idx="105">
                  <c:v>1945 </c:v>
                </c:pt>
                <c:pt idx="106">
                  <c:v>1946 </c:v>
                </c:pt>
                <c:pt idx="107">
                  <c:v>1947 </c:v>
                </c:pt>
                <c:pt idx="108">
                  <c:v>1948 </c:v>
                </c:pt>
                <c:pt idx="109">
                  <c:v>1949 </c:v>
                </c:pt>
                <c:pt idx="110">
                  <c:v>1950 </c:v>
                </c:pt>
                <c:pt idx="111">
                  <c:v>1951 </c:v>
                </c:pt>
                <c:pt idx="112">
                  <c:v>1952 </c:v>
                </c:pt>
                <c:pt idx="113">
                  <c:v>1953 </c:v>
                </c:pt>
                <c:pt idx="114">
                  <c:v>1954 </c:v>
                </c:pt>
                <c:pt idx="115">
                  <c:v>1955 </c:v>
                </c:pt>
                <c:pt idx="116">
                  <c:v>1956 </c:v>
                </c:pt>
                <c:pt idx="117">
                  <c:v>1957 </c:v>
                </c:pt>
                <c:pt idx="118">
                  <c:v>1958 </c:v>
                </c:pt>
                <c:pt idx="119">
                  <c:v>1959 </c:v>
                </c:pt>
                <c:pt idx="120">
                  <c:v>1960 </c:v>
                </c:pt>
                <c:pt idx="121">
                  <c:v>1961 </c:v>
                </c:pt>
                <c:pt idx="122">
                  <c:v>1962 </c:v>
                </c:pt>
                <c:pt idx="123">
                  <c:v>1963 </c:v>
                </c:pt>
                <c:pt idx="124">
                  <c:v>1964 </c:v>
                </c:pt>
                <c:pt idx="125">
                  <c:v>1965 </c:v>
                </c:pt>
                <c:pt idx="126">
                  <c:v>1966 </c:v>
                </c:pt>
                <c:pt idx="127">
                  <c:v>1967 </c:v>
                </c:pt>
                <c:pt idx="128">
                  <c:v>1968 </c:v>
                </c:pt>
                <c:pt idx="129">
                  <c:v>1969 </c:v>
                </c:pt>
                <c:pt idx="130">
                  <c:v>1970 </c:v>
                </c:pt>
                <c:pt idx="131">
                  <c:v>1971 </c:v>
                </c:pt>
                <c:pt idx="132">
                  <c:v>1972 </c:v>
                </c:pt>
                <c:pt idx="133">
                  <c:v>1973 </c:v>
                </c:pt>
                <c:pt idx="134">
                  <c:v>1974 </c:v>
                </c:pt>
                <c:pt idx="135">
                  <c:v>1975 </c:v>
                </c:pt>
                <c:pt idx="136">
                  <c:v>1976¹</c:v>
                </c:pt>
                <c:pt idx="137">
                  <c:v>1977 </c:v>
                </c:pt>
                <c:pt idx="138">
                  <c:v>1978 </c:v>
                </c:pt>
                <c:pt idx="139">
                  <c:v>1979 </c:v>
                </c:pt>
                <c:pt idx="140">
                  <c:v>1980 </c:v>
                </c:pt>
                <c:pt idx="141">
                  <c:v>1981 </c:v>
                </c:pt>
                <c:pt idx="142">
                  <c:v>1982 </c:v>
                </c:pt>
                <c:pt idx="143">
                  <c:v>1983 </c:v>
                </c:pt>
                <c:pt idx="144">
                  <c:v>1984 </c:v>
                </c:pt>
                <c:pt idx="145">
                  <c:v>1985 </c:v>
                </c:pt>
                <c:pt idx="146">
                  <c:v>1986 </c:v>
                </c:pt>
                <c:pt idx="147">
                  <c:v>1987 </c:v>
                </c:pt>
                <c:pt idx="148">
                  <c:v>1988 </c:v>
                </c:pt>
                <c:pt idx="149">
                  <c:v>1989 </c:v>
                </c:pt>
                <c:pt idx="150">
                  <c:v>1990 </c:v>
                </c:pt>
                <c:pt idx="151">
                  <c:v>1991 </c:v>
                </c:pt>
                <c:pt idx="152">
                  <c:v>1992 </c:v>
                </c:pt>
                <c:pt idx="153">
                  <c:v>1993 </c:v>
                </c:pt>
                <c:pt idx="154">
                  <c:v>1994 </c:v>
                </c:pt>
                <c:pt idx="155">
                  <c:v>1995 </c:v>
                </c:pt>
                <c:pt idx="156">
                  <c:v>1996</c:v>
                </c:pt>
                <c:pt idx="157">
                  <c:v>1997</c:v>
                </c:pt>
                <c:pt idx="158">
                  <c:v>1998 </c:v>
                </c:pt>
                <c:pt idx="159">
                  <c:v>1999</c:v>
                </c:pt>
                <c:pt idx="160">
                  <c:v>2000</c:v>
                </c:pt>
                <c:pt idx="161">
                  <c:v>2001</c:v>
                </c:pt>
                <c:pt idx="162">
                  <c:v>2002</c:v>
                </c:pt>
                <c:pt idx="163">
                  <c:v>2003</c:v>
                </c:pt>
                <c:pt idx="164">
                  <c:v>2004</c:v>
                </c:pt>
                <c:pt idx="165">
                  <c:v>2005</c:v>
                </c:pt>
                <c:pt idx="166">
                  <c:v>2006</c:v>
                </c:pt>
                <c:pt idx="167">
                  <c:v>2007</c:v>
                </c:pt>
                <c:pt idx="168">
                  <c:v>2008</c:v>
                </c:pt>
                <c:pt idx="169">
                  <c:v>2009</c:v>
                </c:pt>
              </c:strCache>
            </c:strRef>
          </c:cat>
          <c:val>
            <c:numRef>
              <c:f>'Table 1'!$O$27:$O$196</c:f>
              <c:numCache>
                <c:formatCode>General</c:formatCode>
                <c:ptCount val="170"/>
                <c:pt idx="0">
                  <c:v>82664.661466773454</c:v>
                </c:pt>
                <c:pt idx="1">
                  <c:v>78950.622183829008</c:v>
                </c:pt>
                <c:pt idx="2">
                  <c:v>102821.9533018481</c:v>
                </c:pt>
                <c:pt idx="3">
                  <c:v>51620.917711794798</c:v>
                </c:pt>
                <c:pt idx="4">
                  <c:v>77304.526933722911</c:v>
                </c:pt>
                <c:pt idx="5">
                  <c:v>112464.492144462</c:v>
                </c:pt>
                <c:pt idx="6">
                  <c:v>151841.96185203621</c:v>
                </c:pt>
                <c:pt idx="7">
                  <c:v>231051.1999562823</c:v>
                </c:pt>
                <c:pt idx="8">
                  <c:v>222750.90724054669</c:v>
                </c:pt>
                <c:pt idx="9">
                  <c:v>292072.75720870419</c:v>
                </c:pt>
                <c:pt idx="10">
                  <c:v>352798.7713079942</c:v>
                </c:pt>
                <c:pt idx="11">
                  <c:v>361844.25794140022</c:v>
                </c:pt>
                <c:pt idx="12">
                  <c:v>354346.40200649912</c:v>
                </c:pt>
                <c:pt idx="13">
                  <c:v>351525.76638963062</c:v>
                </c:pt>
                <c:pt idx="14">
                  <c:v>407965.17845562682</c:v>
                </c:pt>
                <c:pt idx="15">
                  <c:v>191548.6209633924</c:v>
                </c:pt>
                <c:pt idx="16">
                  <c:v>191128.100237551</c:v>
                </c:pt>
                <c:pt idx="17">
                  <c:v>239635.78577849281</c:v>
                </c:pt>
                <c:pt idx="18">
                  <c:v>117408.2423808531</c:v>
                </c:pt>
                <c:pt idx="19">
                  <c:v>115649.8745385592</c:v>
                </c:pt>
                <c:pt idx="20">
                  <c:v>147324.12828568841</c:v>
                </c:pt>
                <c:pt idx="21">
                  <c:v>88139.411766232122</c:v>
                </c:pt>
                <c:pt idx="22">
                  <c:v>88203.657513401733</c:v>
                </c:pt>
                <c:pt idx="23">
                  <c:v>169035.35526202599</c:v>
                </c:pt>
                <c:pt idx="24">
                  <c:v>185466.92426946931</c:v>
                </c:pt>
                <c:pt idx="25">
                  <c:v>237920.2207123469</c:v>
                </c:pt>
                <c:pt idx="26">
                  <c:v>305472.22663183522</c:v>
                </c:pt>
                <c:pt idx="27">
                  <c:v>302743.22071474942</c:v>
                </c:pt>
                <c:pt idx="28">
                  <c:v>133132.5304034428</c:v>
                </c:pt>
                <c:pt idx="29">
                  <c:v>338266.32444080798</c:v>
                </c:pt>
                <c:pt idx="30">
                  <c:v>363770.19899588951</c:v>
                </c:pt>
                <c:pt idx="31">
                  <c:v>301902.49932807899</c:v>
                </c:pt>
                <c:pt idx="32">
                  <c:v>380307.89837560989</c:v>
                </c:pt>
                <c:pt idx="33">
                  <c:v>431976.58284907002</c:v>
                </c:pt>
                <c:pt idx="34">
                  <c:v>294376.31005744752</c:v>
                </c:pt>
                <c:pt idx="35">
                  <c:v>213730.2467469715</c:v>
                </c:pt>
                <c:pt idx="36">
                  <c:v>159698.76536730301</c:v>
                </c:pt>
                <c:pt idx="37">
                  <c:v>133272.07981074601</c:v>
                </c:pt>
                <c:pt idx="38">
                  <c:v>130089.1152309313</c:v>
                </c:pt>
                <c:pt idx="39">
                  <c:v>167064.30323794889</c:v>
                </c:pt>
                <c:pt idx="40">
                  <c:v>447061.65573047713</c:v>
                </c:pt>
                <c:pt idx="41">
                  <c:v>654504.86544177402</c:v>
                </c:pt>
                <c:pt idx="42">
                  <c:v>771400.04390988173</c:v>
                </c:pt>
                <c:pt idx="43">
                  <c:v>589869.88117977825</c:v>
                </c:pt>
                <c:pt idx="44">
                  <c:v>507029.08466918999</c:v>
                </c:pt>
                <c:pt idx="45">
                  <c:v>386531.06971882621</c:v>
                </c:pt>
                <c:pt idx="46">
                  <c:v>326751.35980442661</c:v>
                </c:pt>
                <c:pt idx="47">
                  <c:v>479181.16295301681</c:v>
                </c:pt>
                <c:pt idx="48">
                  <c:v>534695.15358055732</c:v>
                </c:pt>
                <c:pt idx="49">
                  <c:v>434517.72301206773</c:v>
                </c:pt>
                <c:pt idx="50">
                  <c:v>441155.36194953579</c:v>
                </c:pt>
                <c:pt idx="51">
                  <c:v>542909.39036552049</c:v>
                </c:pt>
                <c:pt idx="52">
                  <c:v>561652.35508245951</c:v>
                </c:pt>
                <c:pt idx="53">
                  <c:v>426067.19783807121</c:v>
                </c:pt>
                <c:pt idx="54">
                  <c:v>276756.19081183022</c:v>
                </c:pt>
                <c:pt idx="55">
                  <c:v>250503.0565580324</c:v>
                </c:pt>
                <c:pt idx="56">
                  <c:v>332601.38903481961</c:v>
                </c:pt>
                <c:pt idx="57">
                  <c:v>223659.84447583219</c:v>
                </c:pt>
                <c:pt idx="58">
                  <c:v>222174.47614916411</c:v>
                </c:pt>
                <c:pt idx="59">
                  <c:v>302029.73773473362</c:v>
                </c:pt>
                <c:pt idx="60">
                  <c:v>420858.75866784161</c:v>
                </c:pt>
                <c:pt idx="61">
                  <c:v>457773.92216120497</c:v>
                </c:pt>
                <c:pt idx="62">
                  <c:v>608662.98760165926</c:v>
                </c:pt>
                <c:pt idx="63">
                  <c:v>804096.8131787962</c:v>
                </c:pt>
                <c:pt idx="64">
                  <c:v>762650.05207264051</c:v>
                </c:pt>
                <c:pt idx="65">
                  <c:v>963080.83187042701</c:v>
                </c:pt>
                <c:pt idx="66">
                  <c:v>1032730.45513819</c:v>
                </c:pt>
                <c:pt idx="67">
                  <c:v>1205938.81159535</c:v>
                </c:pt>
                <c:pt idx="68">
                  <c:v>734503.48304908187</c:v>
                </c:pt>
                <c:pt idx="69">
                  <c:v>705339.88466480735</c:v>
                </c:pt>
                <c:pt idx="70">
                  <c:v>934374.62666801142</c:v>
                </c:pt>
                <c:pt idx="71">
                  <c:v>788165.36586150597</c:v>
                </c:pt>
                <c:pt idx="72">
                  <c:v>751909.76082604297</c:v>
                </c:pt>
                <c:pt idx="73">
                  <c:v>1074608.4183382799</c:v>
                </c:pt>
                <c:pt idx="74">
                  <c:v>1093077.5608959999</c:v>
                </c:pt>
                <c:pt idx="75">
                  <c:v>293076.98045492801</c:v>
                </c:pt>
                <c:pt idx="76">
                  <c:v>268071.69195416011</c:v>
                </c:pt>
                <c:pt idx="77">
                  <c:v>265000.97721863189</c:v>
                </c:pt>
                <c:pt idx="78">
                  <c:v>99233.51522486443</c:v>
                </c:pt>
                <c:pt idx="79">
                  <c:v>126607.1025575907</c:v>
                </c:pt>
                <c:pt idx="80">
                  <c:v>351330.27035811811</c:v>
                </c:pt>
                <c:pt idx="81">
                  <c:v>657907.70472609776</c:v>
                </c:pt>
                <c:pt idx="82">
                  <c:v>252921.2563947005</c:v>
                </c:pt>
                <c:pt idx="83">
                  <c:v>427248.47999283002</c:v>
                </c:pt>
                <c:pt idx="84">
                  <c:v>577566.01216060389</c:v>
                </c:pt>
                <c:pt idx="85">
                  <c:v>240467.85284261941</c:v>
                </c:pt>
                <c:pt idx="86">
                  <c:v>248780.47111705001</c:v>
                </c:pt>
                <c:pt idx="87">
                  <c:v>273853.13840498548</c:v>
                </c:pt>
                <c:pt idx="88">
                  <c:v>251041.2352968565</c:v>
                </c:pt>
                <c:pt idx="89">
                  <c:v>228509.57870613731</c:v>
                </c:pt>
                <c:pt idx="90">
                  <c:v>209810.9789454873</c:v>
                </c:pt>
                <c:pt idx="91">
                  <c:v>84322.832783556369</c:v>
                </c:pt>
                <c:pt idx="92">
                  <c:v>30882.23163824842</c:v>
                </c:pt>
                <c:pt idx="93">
                  <c:v>20024.491776228781</c:v>
                </c:pt>
                <c:pt idx="94">
                  <c:v>25581.835124218069</c:v>
                </c:pt>
                <c:pt idx="95">
                  <c:v>30344.03218873994</c:v>
                </c:pt>
                <c:pt idx="96">
                  <c:v>31535.883550312759</c:v>
                </c:pt>
                <c:pt idx="97">
                  <c:v>43614.988937265443</c:v>
                </c:pt>
                <c:pt idx="98">
                  <c:v>58937.180039320861</c:v>
                </c:pt>
                <c:pt idx="99">
                  <c:v>72047.545016621982</c:v>
                </c:pt>
                <c:pt idx="100">
                  <c:v>52321.863512832009</c:v>
                </c:pt>
                <c:pt idx="101">
                  <c:v>38286.743247786602</c:v>
                </c:pt>
                <c:pt idx="102">
                  <c:v>21282.655234366219</c:v>
                </c:pt>
                <c:pt idx="103">
                  <c:v>17543.900331306719</c:v>
                </c:pt>
                <c:pt idx="104">
                  <c:v>21112.57738078562</c:v>
                </c:pt>
                <c:pt idx="105">
                  <c:v>28187.816089740001</c:v>
                </c:pt>
                <c:pt idx="106">
                  <c:v>80395.801387565851</c:v>
                </c:pt>
                <c:pt idx="107">
                  <c:v>108917.8574330383</c:v>
                </c:pt>
                <c:pt idx="108">
                  <c:v>126131.2151532556</c:v>
                </c:pt>
                <c:pt idx="109">
                  <c:v>139254.57022932309</c:v>
                </c:pt>
                <c:pt idx="110">
                  <c:v>175293.77823986899</c:v>
                </c:pt>
                <c:pt idx="111">
                  <c:v>144714.251458427</c:v>
                </c:pt>
                <c:pt idx="112">
                  <c:v>186783.43572598079</c:v>
                </c:pt>
                <c:pt idx="113">
                  <c:v>119893.9744069064</c:v>
                </c:pt>
                <c:pt idx="114">
                  <c:v>146444.76988222139</c:v>
                </c:pt>
                <c:pt idx="115">
                  <c:v>167276.4130057281</c:v>
                </c:pt>
                <c:pt idx="116">
                  <c:v>226251.2146556513</c:v>
                </c:pt>
                <c:pt idx="117">
                  <c:v>229938.76651643601</c:v>
                </c:pt>
                <c:pt idx="118">
                  <c:v>178162.4994318336</c:v>
                </c:pt>
                <c:pt idx="119">
                  <c:v>183382.8966769469</c:v>
                </c:pt>
                <c:pt idx="120">
                  <c:v>129370.6541045988</c:v>
                </c:pt>
                <c:pt idx="121">
                  <c:v>132269.08555210751</c:v>
                </c:pt>
                <c:pt idx="122">
                  <c:v>138322.83936082109</c:v>
                </c:pt>
                <c:pt idx="123">
                  <c:v>149289.20536731411</c:v>
                </c:pt>
                <c:pt idx="124">
                  <c:v>142458.9293090406</c:v>
                </c:pt>
                <c:pt idx="125">
                  <c:v>144627.6345747599</c:v>
                </c:pt>
                <c:pt idx="126">
                  <c:v>157468.76804629111</c:v>
                </c:pt>
                <c:pt idx="127">
                  <c:v>176446.52336321221</c:v>
                </c:pt>
                <c:pt idx="128">
                  <c:v>221524.78547889079</c:v>
                </c:pt>
                <c:pt idx="129">
                  <c:v>174792.5748429638</c:v>
                </c:pt>
                <c:pt idx="130">
                  <c:v>88305.395100469512</c:v>
                </c:pt>
                <c:pt idx="131">
                  <c:v>87631.73785386431</c:v>
                </c:pt>
                <c:pt idx="132">
                  <c:v>90992.218367389607</c:v>
                </c:pt>
                <c:pt idx="133">
                  <c:v>94263.524449043514</c:v>
                </c:pt>
                <c:pt idx="134">
                  <c:v>93176.40060585599</c:v>
                </c:pt>
                <c:pt idx="135">
                  <c:v>91156.138476904394</c:v>
                </c:pt>
                <c:pt idx="136">
                  <c:v>118053.93826542651</c:v>
                </c:pt>
                <c:pt idx="137">
                  <c:v>108512.5105921255</c:v>
                </c:pt>
                <c:pt idx="138">
                  <c:v>139511.8611728299</c:v>
                </c:pt>
                <c:pt idx="139">
                  <c:v>93253.275116090401</c:v>
                </c:pt>
                <c:pt idx="140">
                  <c:v>69284.267307445611</c:v>
                </c:pt>
                <c:pt idx="141">
                  <c:v>78629.6055229833</c:v>
                </c:pt>
                <c:pt idx="142">
                  <c:v>70517.071224536587</c:v>
                </c:pt>
                <c:pt idx="143">
                  <c:v>72687.990160110407</c:v>
                </c:pt>
                <c:pt idx="144">
                  <c:v>71598.962710142907</c:v>
                </c:pt>
                <c:pt idx="145">
                  <c:v>75079.463253431371</c:v>
                </c:pt>
                <c:pt idx="146">
                  <c:v>79292.060881153404</c:v>
                </c:pt>
                <c:pt idx="147">
                  <c:v>79273.824527787394</c:v>
                </c:pt>
                <c:pt idx="148">
                  <c:v>84752.262944641901</c:v>
                </c:pt>
                <c:pt idx="149">
                  <c:v>144063.49146776629</c:v>
                </c:pt>
                <c:pt idx="150">
                  <c:v>242492.92405281079</c:v>
                </c:pt>
                <c:pt idx="151">
                  <c:v>288394.0605794263</c:v>
                </c:pt>
                <c:pt idx="152">
                  <c:v>153693.487774104</c:v>
                </c:pt>
                <c:pt idx="153">
                  <c:v>142715.82133024119</c:v>
                </c:pt>
                <c:pt idx="154">
                  <c:v>126939.3631031697</c:v>
                </c:pt>
                <c:pt idx="155">
                  <c:v>113705.9771683977</c:v>
                </c:pt>
                <c:pt idx="156">
                  <c:v>144554.24771451799</c:v>
                </c:pt>
                <c:pt idx="157">
                  <c:v>125968.99479693831</c:v>
                </c:pt>
                <c:pt idx="158">
                  <c:v>103132.183508027</c:v>
                </c:pt>
                <c:pt idx="159">
                  <c:v>101802.9399723674</c:v>
                </c:pt>
                <c:pt idx="160">
                  <c:v>148034</c:v>
                </c:pt>
                <c:pt idx="161">
                  <c:v>199939</c:v>
                </c:pt>
                <c:pt idx="162">
                  <c:v>197076</c:v>
                </c:pt>
                <c:pt idx="163">
                  <c:v>113633</c:v>
                </c:pt>
                <c:pt idx="164">
                  <c:v>150765</c:v>
                </c:pt>
                <c:pt idx="165">
                  <c:v>200056</c:v>
                </c:pt>
                <c:pt idx="166">
                  <c:v>176731</c:v>
                </c:pt>
                <c:pt idx="167">
                  <c:v>129567</c:v>
                </c:pt>
                <c:pt idx="168">
                  <c:v>131952</c:v>
                </c:pt>
                <c:pt idx="169">
                  <c:v>137500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46-4A8D-AA53-7681FEDB6A9B}"/>
            </c:ext>
          </c:extLst>
        </c:ser>
        <c:ser>
          <c:idx val="2"/>
          <c:order val="1"/>
          <c:tx>
            <c:strRef>
              <c:f>'Table 1'!$P$6</c:f>
              <c:strCache>
                <c:ptCount val="1"/>
                <c:pt idx="0">
                  <c:v>Latin America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cat>
            <c:strRef>
              <c:f>'Table 1'!$N$27:$N$196</c:f>
              <c:strCache>
                <c:ptCount val="170"/>
                <c:pt idx="0">
                  <c:v>1840 </c:v>
                </c:pt>
                <c:pt idx="1">
                  <c:v>1841 </c:v>
                </c:pt>
                <c:pt idx="2">
                  <c:v>1842 </c:v>
                </c:pt>
                <c:pt idx="3">
                  <c:v>1843 </c:v>
                </c:pt>
                <c:pt idx="4">
                  <c:v>1844 </c:v>
                </c:pt>
                <c:pt idx="5">
                  <c:v>1845 </c:v>
                </c:pt>
                <c:pt idx="6">
                  <c:v>1846 </c:v>
                </c:pt>
                <c:pt idx="7">
                  <c:v>1847 </c:v>
                </c:pt>
                <c:pt idx="8">
                  <c:v>1848 </c:v>
                </c:pt>
                <c:pt idx="9">
                  <c:v>1849 </c:v>
                </c:pt>
                <c:pt idx="10">
                  <c:v>1850 </c:v>
                </c:pt>
                <c:pt idx="11">
                  <c:v>1851 </c:v>
                </c:pt>
                <c:pt idx="12">
                  <c:v>1852 </c:v>
                </c:pt>
                <c:pt idx="13">
                  <c:v>1853 </c:v>
                </c:pt>
                <c:pt idx="14">
                  <c:v>1854 </c:v>
                </c:pt>
                <c:pt idx="15">
                  <c:v>1855 </c:v>
                </c:pt>
                <c:pt idx="16">
                  <c:v>1856 </c:v>
                </c:pt>
                <c:pt idx="17">
                  <c:v>1857 </c:v>
                </c:pt>
                <c:pt idx="18">
                  <c:v>1858 </c:v>
                </c:pt>
                <c:pt idx="19">
                  <c:v>1859 </c:v>
                </c:pt>
                <c:pt idx="20">
                  <c:v>1860 </c:v>
                </c:pt>
                <c:pt idx="21">
                  <c:v>1861 </c:v>
                </c:pt>
                <c:pt idx="22">
                  <c:v>1862 </c:v>
                </c:pt>
                <c:pt idx="23">
                  <c:v>1863 </c:v>
                </c:pt>
                <c:pt idx="24">
                  <c:v>1864 </c:v>
                </c:pt>
                <c:pt idx="25">
                  <c:v>1865 </c:v>
                </c:pt>
                <c:pt idx="26">
                  <c:v>1866 </c:v>
                </c:pt>
                <c:pt idx="27">
                  <c:v>1867 </c:v>
                </c:pt>
                <c:pt idx="28">
                  <c:v>1868 </c:v>
                </c:pt>
                <c:pt idx="29">
                  <c:v>1869 </c:v>
                </c:pt>
                <c:pt idx="30">
                  <c:v>1870 </c:v>
                </c:pt>
                <c:pt idx="31">
                  <c:v>1871 </c:v>
                </c:pt>
                <c:pt idx="32">
                  <c:v>1872 </c:v>
                </c:pt>
                <c:pt idx="33">
                  <c:v>1873 </c:v>
                </c:pt>
                <c:pt idx="34">
                  <c:v>1874 </c:v>
                </c:pt>
                <c:pt idx="35">
                  <c:v>1875 </c:v>
                </c:pt>
                <c:pt idx="36">
                  <c:v>1876 </c:v>
                </c:pt>
                <c:pt idx="37">
                  <c:v>1877 </c:v>
                </c:pt>
                <c:pt idx="38">
                  <c:v>1878 </c:v>
                </c:pt>
                <c:pt idx="39">
                  <c:v>1879 </c:v>
                </c:pt>
                <c:pt idx="40">
                  <c:v>1880 </c:v>
                </c:pt>
                <c:pt idx="41">
                  <c:v>1881 </c:v>
                </c:pt>
                <c:pt idx="42">
                  <c:v>1882 </c:v>
                </c:pt>
                <c:pt idx="43">
                  <c:v>1883 </c:v>
                </c:pt>
                <c:pt idx="44">
                  <c:v>1884 </c:v>
                </c:pt>
                <c:pt idx="45">
                  <c:v>1885 </c:v>
                </c:pt>
                <c:pt idx="46">
                  <c:v>1886 </c:v>
                </c:pt>
                <c:pt idx="47">
                  <c:v>1887 </c:v>
                </c:pt>
                <c:pt idx="48">
                  <c:v>1888 </c:v>
                </c:pt>
                <c:pt idx="49">
                  <c:v>1889 </c:v>
                </c:pt>
                <c:pt idx="50">
                  <c:v>1890 </c:v>
                </c:pt>
                <c:pt idx="51">
                  <c:v>1891 </c:v>
                </c:pt>
                <c:pt idx="52">
                  <c:v>1892 </c:v>
                </c:pt>
                <c:pt idx="53">
                  <c:v>1893 </c:v>
                </c:pt>
                <c:pt idx="54">
                  <c:v>1894 </c:v>
                </c:pt>
                <c:pt idx="55">
                  <c:v>1895 </c:v>
                </c:pt>
                <c:pt idx="56">
                  <c:v>1896 </c:v>
                </c:pt>
                <c:pt idx="57">
                  <c:v>1897 </c:v>
                </c:pt>
                <c:pt idx="58">
                  <c:v>1898 </c:v>
                </c:pt>
                <c:pt idx="59">
                  <c:v>1899 </c:v>
                </c:pt>
                <c:pt idx="60">
                  <c:v>1900 </c:v>
                </c:pt>
                <c:pt idx="61">
                  <c:v>1901 </c:v>
                </c:pt>
                <c:pt idx="62">
                  <c:v>1902 </c:v>
                </c:pt>
                <c:pt idx="63">
                  <c:v>1903 </c:v>
                </c:pt>
                <c:pt idx="64">
                  <c:v>1904 </c:v>
                </c:pt>
                <c:pt idx="65">
                  <c:v>1905 </c:v>
                </c:pt>
                <c:pt idx="66">
                  <c:v>1906 </c:v>
                </c:pt>
                <c:pt idx="67">
                  <c:v>1907 </c:v>
                </c:pt>
                <c:pt idx="68">
                  <c:v>1908 </c:v>
                </c:pt>
                <c:pt idx="69">
                  <c:v>1909 </c:v>
                </c:pt>
                <c:pt idx="70">
                  <c:v>1910 </c:v>
                </c:pt>
                <c:pt idx="71">
                  <c:v>1911 </c:v>
                </c:pt>
                <c:pt idx="72">
                  <c:v>1912 </c:v>
                </c:pt>
                <c:pt idx="73">
                  <c:v>1913 </c:v>
                </c:pt>
                <c:pt idx="74">
                  <c:v>1914 </c:v>
                </c:pt>
                <c:pt idx="75">
                  <c:v>1915 </c:v>
                </c:pt>
                <c:pt idx="76">
                  <c:v>1916 </c:v>
                </c:pt>
                <c:pt idx="77">
                  <c:v>1917 </c:v>
                </c:pt>
                <c:pt idx="78">
                  <c:v>1918 </c:v>
                </c:pt>
                <c:pt idx="79">
                  <c:v>1919 </c:v>
                </c:pt>
                <c:pt idx="80">
                  <c:v>1920 </c:v>
                </c:pt>
                <c:pt idx="81">
                  <c:v>1921 </c:v>
                </c:pt>
                <c:pt idx="82">
                  <c:v>1922 </c:v>
                </c:pt>
                <c:pt idx="83">
                  <c:v>1923 </c:v>
                </c:pt>
                <c:pt idx="84">
                  <c:v>1924 </c:v>
                </c:pt>
                <c:pt idx="85">
                  <c:v>1925 </c:v>
                </c:pt>
                <c:pt idx="86">
                  <c:v>1926 </c:v>
                </c:pt>
                <c:pt idx="87">
                  <c:v>1927 </c:v>
                </c:pt>
                <c:pt idx="88">
                  <c:v>1928 </c:v>
                </c:pt>
                <c:pt idx="89">
                  <c:v>1929 </c:v>
                </c:pt>
                <c:pt idx="90">
                  <c:v>1930 </c:v>
                </c:pt>
                <c:pt idx="91">
                  <c:v>1931 </c:v>
                </c:pt>
                <c:pt idx="92">
                  <c:v>1932 </c:v>
                </c:pt>
                <c:pt idx="93">
                  <c:v>1933 </c:v>
                </c:pt>
                <c:pt idx="94">
                  <c:v>1934 </c:v>
                </c:pt>
                <c:pt idx="95">
                  <c:v>1935 </c:v>
                </c:pt>
                <c:pt idx="96">
                  <c:v>1936 </c:v>
                </c:pt>
                <c:pt idx="97">
                  <c:v>1937 </c:v>
                </c:pt>
                <c:pt idx="98">
                  <c:v>1938 </c:v>
                </c:pt>
                <c:pt idx="99">
                  <c:v>1939 </c:v>
                </c:pt>
                <c:pt idx="100">
                  <c:v>1940 </c:v>
                </c:pt>
                <c:pt idx="101">
                  <c:v>1941 </c:v>
                </c:pt>
                <c:pt idx="102">
                  <c:v>1942 </c:v>
                </c:pt>
                <c:pt idx="103">
                  <c:v>1943 </c:v>
                </c:pt>
                <c:pt idx="104">
                  <c:v>1944 </c:v>
                </c:pt>
                <c:pt idx="105">
                  <c:v>1945 </c:v>
                </c:pt>
                <c:pt idx="106">
                  <c:v>1946 </c:v>
                </c:pt>
                <c:pt idx="107">
                  <c:v>1947 </c:v>
                </c:pt>
                <c:pt idx="108">
                  <c:v>1948 </c:v>
                </c:pt>
                <c:pt idx="109">
                  <c:v>1949 </c:v>
                </c:pt>
                <c:pt idx="110">
                  <c:v>1950 </c:v>
                </c:pt>
                <c:pt idx="111">
                  <c:v>1951 </c:v>
                </c:pt>
                <c:pt idx="112">
                  <c:v>1952 </c:v>
                </c:pt>
                <c:pt idx="113">
                  <c:v>1953 </c:v>
                </c:pt>
                <c:pt idx="114">
                  <c:v>1954 </c:v>
                </c:pt>
                <c:pt idx="115">
                  <c:v>1955 </c:v>
                </c:pt>
                <c:pt idx="116">
                  <c:v>1956 </c:v>
                </c:pt>
                <c:pt idx="117">
                  <c:v>1957 </c:v>
                </c:pt>
                <c:pt idx="118">
                  <c:v>1958 </c:v>
                </c:pt>
                <c:pt idx="119">
                  <c:v>1959 </c:v>
                </c:pt>
                <c:pt idx="120">
                  <c:v>1960 </c:v>
                </c:pt>
                <c:pt idx="121">
                  <c:v>1961 </c:v>
                </c:pt>
                <c:pt idx="122">
                  <c:v>1962 </c:v>
                </c:pt>
                <c:pt idx="123">
                  <c:v>1963 </c:v>
                </c:pt>
                <c:pt idx="124">
                  <c:v>1964 </c:v>
                </c:pt>
                <c:pt idx="125">
                  <c:v>1965 </c:v>
                </c:pt>
                <c:pt idx="126">
                  <c:v>1966 </c:v>
                </c:pt>
                <c:pt idx="127">
                  <c:v>1967 </c:v>
                </c:pt>
                <c:pt idx="128">
                  <c:v>1968 </c:v>
                </c:pt>
                <c:pt idx="129">
                  <c:v>1969 </c:v>
                </c:pt>
                <c:pt idx="130">
                  <c:v>1970 </c:v>
                </c:pt>
                <c:pt idx="131">
                  <c:v>1971 </c:v>
                </c:pt>
                <c:pt idx="132">
                  <c:v>1972 </c:v>
                </c:pt>
                <c:pt idx="133">
                  <c:v>1973 </c:v>
                </c:pt>
                <c:pt idx="134">
                  <c:v>1974 </c:v>
                </c:pt>
                <c:pt idx="135">
                  <c:v>1975 </c:v>
                </c:pt>
                <c:pt idx="136">
                  <c:v>1976¹</c:v>
                </c:pt>
                <c:pt idx="137">
                  <c:v>1977 </c:v>
                </c:pt>
                <c:pt idx="138">
                  <c:v>1978 </c:v>
                </c:pt>
                <c:pt idx="139">
                  <c:v>1979 </c:v>
                </c:pt>
                <c:pt idx="140">
                  <c:v>1980 </c:v>
                </c:pt>
                <c:pt idx="141">
                  <c:v>1981 </c:v>
                </c:pt>
                <c:pt idx="142">
                  <c:v>1982 </c:v>
                </c:pt>
                <c:pt idx="143">
                  <c:v>1983 </c:v>
                </c:pt>
                <c:pt idx="144">
                  <c:v>1984 </c:v>
                </c:pt>
                <c:pt idx="145">
                  <c:v>1985 </c:v>
                </c:pt>
                <c:pt idx="146">
                  <c:v>1986 </c:v>
                </c:pt>
                <c:pt idx="147">
                  <c:v>1987 </c:v>
                </c:pt>
                <c:pt idx="148">
                  <c:v>1988 </c:v>
                </c:pt>
                <c:pt idx="149">
                  <c:v>1989 </c:v>
                </c:pt>
                <c:pt idx="150">
                  <c:v>1990 </c:v>
                </c:pt>
                <c:pt idx="151">
                  <c:v>1991 </c:v>
                </c:pt>
                <c:pt idx="152">
                  <c:v>1992 </c:v>
                </c:pt>
                <c:pt idx="153">
                  <c:v>1993 </c:v>
                </c:pt>
                <c:pt idx="154">
                  <c:v>1994 </c:v>
                </c:pt>
                <c:pt idx="155">
                  <c:v>1995 </c:v>
                </c:pt>
                <c:pt idx="156">
                  <c:v>1996</c:v>
                </c:pt>
                <c:pt idx="157">
                  <c:v>1997</c:v>
                </c:pt>
                <c:pt idx="158">
                  <c:v>1998 </c:v>
                </c:pt>
                <c:pt idx="159">
                  <c:v>1999</c:v>
                </c:pt>
                <c:pt idx="160">
                  <c:v>2000</c:v>
                </c:pt>
                <c:pt idx="161">
                  <c:v>2001</c:v>
                </c:pt>
                <c:pt idx="162">
                  <c:v>2002</c:v>
                </c:pt>
                <c:pt idx="163">
                  <c:v>2003</c:v>
                </c:pt>
                <c:pt idx="164">
                  <c:v>2004</c:v>
                </c:pt>
                <c:pt idx="165">
                  <c:v>2005</c:v>
                </c:pt>
                <c:pt idx="166">
                  <c:v>2006</c:v>
                </c:pt>
                <c:pt idx="167">
                  <c:v>2007</c:v>
                </c:pt>
                <c:pt idx="168">
                  <c:v>2008</c:v>
                </c:pt>
                <c:pt idx="169">
                  <c:v>2009</c:v>
                </c:pt>
              </c:strCache>
            </c:strRef>
          </c:cat>
          <c:val>
            <c:numRef>
              <c:f>'Table 1'!$P$27:$P$196</c:f>
              <c:numCache>
                <c:formatCode>General</c:formatCode>
                <c:ptCount val="170"/>
                <c:pt idx="0">
                  <c:v>955.95871612660505</c:v>
                </c:pt>
                <c:pt idx="1">
                  <c:v>913.00846191193807</c:v>
                </c:pt>
                <c:pt idx="2">
                  <c:v>1189.063630383014</c:v>
                </c:pt>
                <c:pt idx="3">
                  <c:v>596.95963602148618</c:v>
                </c:pt>
                <c:pt idx="4">
                  <c:v>893.97252716071739</c:v>
                </c:pt>
                <c:pt idx="5">
                  <c:v>1300.57281567002</c:v>
                </c:pt>
                <c:pt idx="6">
                  <c:v>1755.9455797754861</c:v>
                </c:pt>
                <c:pt idx="7">
                  <c:v>2671.9447530611201</c:v>
                </c:pt>
                <c:pt idx="8">
                  <c:v>2575.9577009493919</c:v>
                </c:pt>
                <c:pt idx="9">
                  <c:v>3377.6161789402222</c:v>
                </c:pt>
                <c:pt idx="10">
                  <c:v>2625.631101766035</c:v>
                </c:pt>
                <c:pt idx="11">
                  <c:v>2692.9502450477062</c:v>
                </c:pt>
                <c:pt idx="12">
                  <c:v>2637.1490197025901</c:v>
                </c:pt>
                <c:pt idx="13">
                  <c:v>2616.1570287867989</c:v>
                </c:pt>
                <c:pt idx="14">
                  <c:v>3036.195554251226</c:v>
                </c:pt>
                <c:pt idx="15">
                  <c:v>1425.560567677863</c:v>
                </c:pt>
                <c:pt idx="16">
                  <c:v>1422.43093008697</c:v>
                </c:pt>
                <c:pt idx="17">
                  <c:v>1783.4392390410701</c:v>
                </c:pt>
                <c:pt idx="18">
                  <c:v>873.78629935684353</c:v>
                </c:pt>
                <c:pt idx="19">
                  <c:v>860.70001428290232</c:v>
                </c:pt>
                <c:pt idx="20">
                  <c:v>909.02724838450649</c:v>
                </c:pt>
                <c:pt idx="21">
                  <c:v>543.84253200342926</c:v>
                </c:pt>
                <c:pt idx="22">
                  <c:v>544.23894456293601</c:v>
                </c:pt>
                <c:pt idx="23">
                  <c:v>1042.991027074451</c:v>
                </c:pt>
                <c:pt idx="24">
                  <c:v>1144.377976620905</c:v>
                </c:pt>
                <c:pt idx="25">
                  <c:v>1468.028123334843</c:v>
                </c:pt>
                <c:pt idx="26">
                  <c:v>1884.8411381369251</c:v>
                </c:pt>
                <c:pt idx="27">
                  <c:v>1868.0024792661759</c:v>
                </c:pt>
                <c:pt idx="28">
                  <c:v>821.46148897231058</c:v>
                </c:pt>
                <c:pt idx="29">
                  <c:v>2087.189041643504</c:v>
                </c:pt>
                <c:pt idx="30">
                  <c:v>2922.9400646284262</c:v>
                </c:pt>
                <c:pt idx="31">
                  <c:v>2425.8251867065742</c:v>
                </c:pt>
                <c:pt idx="32">
                  <c:v>3055.8225938383121</c:v>
                </c:pt>
                <c:pt idx="33">
                  <c:v>3470.9870805142118</c:v>
                </c:pt>
                <c:pt idx="34">
                  <c:v>2365.3512935349358</c:v>
                </c:pt>
                <c:pt idx="35">
                  <c:v>1717.3498625342199</c:v>
                </c:pt>
                <c:pt idx="36">
                  <c:v>1283.2000005834871</c:v>
                </c:pt>
                <c:pt idx="37">
                  <c:v>1070.8582029271331</c:v>
                </c:pt>
                <c:pt idx="38">
                  <c:v>1045.28267551913</c:v>
                </c:pt>
                <c:pt idx="39">
                  <c:v>1342.3830392135751</c:v>
                </c:pt>
                <c:pt idx="40">
                  <c:v>2784.453012135883</c:v>
                </c:pt>
                <c:pt idx="41">
                  <c:v>4076.4803258717452</c:v>
                </c:pt>
                <c:pt idx="42">
                  <c:v>4804.5435082483118</c:v>
                </c:pt>
                <c:pt idx="43">
                  <c:v>3673.9115206281049</c:v>
                </c:pt>
                <c:pt idx="44">
                  <c:v>3157.9506852154718</c:v>
                </c:pt>
                <c:pt idx="45">
                  <c:v>2407.4478040486451</c:v>
                </c:pt>
                <c:pt idx="46">
                  <c:v>2035.119309304938</c:v>
                </c:pt>
                <c:pt idx="47">
                  <c:v>2984.5042969815772</c:v>
                </c:pt>
                <c:pt idx="48">
                  <c:v>3330.2644319364822</c:v>
                </c:pt>
                <c:pt idx="49">
                  <c:v>2706.3251056288109</c:v>
                </c:pt>
                <c:pt idx="50">
                  <c:v>4221.3760204250202</c:v>
                </c:pt>
                <c:pt idx="51">
                  <c:v>5195.0511756779597</c:v>
                </c:pt>
                <c:pt idx="52">
                  <c:v>5374.4009209878814</c:v>
                </c:pt>
                <c:pt idx="53">
                  <c:v>4076.9987337228708</c:v>
                </c:pt>
                <c:pt idx="54">
                  <c:v>2648.2551231710322</c:v>
                </c:pt>
                <c:pt idx="55">
                  <c:v>2397.041240356074</c:v>
                </c:pt>
                <c:pt idx="56">
                  <c:v>3182.6328072427368</c:v>
                </c:pt>
                <c:pt idx="57">
                  <c:v>2140.1809558199752</c:v>
                </c:pt>
                <c:pt idx="58">
                  <c:v>2125.9675997633108</c:v>
                </c:pt>
                <c:pt idx="59">
                  <c:v>2890.095422833162</c:v>
                </c:pt>
                <c:pt idx="60">
                  <c:v>8462.5268182875207</c:v>
                </c:pt>
                <c:pt idx="61">
                  <c:v>9204.8080578485151</c:v>
                </c:pt>
                <c:pt idx="62">
                  <c:v>12238.849138324111</c:v>
                </c:pt>
                <c:pt idx="63">
                  <c:v>16168.58555484086</c:v>
                </c:pt>
                <c:pt idx="64">
                  <c:v>15335.18403908714</c:v>
                </c:pt>
                <c:pt idx="65">
                  <c:v>19365.398010676901</c:v>
                </c:pt>
                <c:pt idx="66">
                  <c:v>20765.895903729521</c:v>
                </c:pt>
                <c:pt idx="67">
                  <c:v>24248.72792630631</c:v>
                </c:pt>
                <c:pt idx="68">
                  <c:v>14769.21959068505</c:v>
                </c:pt>
                <c:pt idx="69">
                  <c:v>14182.804960214031</c:v>
                </c:pt>
                <c:pt idx="70">
                  <c:v>59373.319965087961</c:v>
                </c:pt>
                <c:pt idx="71">
                  <c:v>50082.689659040443</c:v>
                </c:pt>
                <c:pt idx="72">
                  <c:v>47778.886048731933</c:v>
                </c:pt>
                <c:pt idx="73">
                  <c:v>68284.248777920453</c:v>
                </c:pt>
                <c:pt idx="74">
                  <c:v>69457.840482214699</c:v>
                </c:pt>
                <c:pt idx="75">
                  <c:v>18623.101311092119</c:v>
                </c:pt>
                <c:pt idx="76">
                  <c:v>17034.180815391559</c:v>
                </c:pt>
                <c:pt idx="77">
                  <c:v>16839.057228651822</c:v>
                </c:pt>
                <c:pt idx="78">
                  <c:v>6305.6327543017742</c:v>
                </c:pt>
                <c:pt idx="79">
                  <c:v>8045.042957566744</c:v>
                </c:pt>
                <c:pt idx="80">
                  <c:v>64266.45543649068</c:v>
                </c:pt>
                <c:pt idx="81">
                  <c:v>120346.57914333809</c:v>
                </c:pt>
                <c:pt idx="82">
                  <c:v>46265.164218451362</c:v>
                </c:pt>
                <c:pt idx="83">
                  <c:v>78153.656876133406</c:v>
                </c:pt>
                <c:pt idx="84">
                  <c:v>105650.2200744498</c:v>
                </c:pt>
                <c:pt idx="85">
                  <c:v>43987.14785624994</c:v>
                </c:pt>
                <c:pt idx="86">
                  <c:v>45507.718547041011</c:v>
                </c:pt>
                <c:pt idx="87">
                  <c:v>50094.090946127457</c:v>
                </c:pt>
                <c:pt idx="88">
                  <c:v>45921.264753195777</c:v>
                </c:pt>
                <c:pt idx="89">
                  <c:v>41799.702148522527</c:v>
                </c:pt>
                <c:pt idx="90">
                  <c:v>23367.70287756926</c:v>
                </c:pt>
                <c:pt idx="91">
                  <c:v>9391.457549955303</c:v>
                </c:pt>
                <c:pt idx="92">
                  <c:v>3439.5092990169792</c:v>
                </c:pt>
                <c:pt idx="93">
                  <c:v>2230.2282580875781</c:v>
                </c:pt>
                <c:pt idx="94">
                  <c:v>2849.1775084897231</c:v>
                </c:pt>
                <c:pt idx="95">
                  <c:v>3379.5673222520122</c:v>
                </c:pt>
                <c:pt idx="96">
                  <c:v>3512.3097966041119</c:v>
                </c:pt>
                <c:pt idx="97">
                  <c:v>4857.6204525469184</c:v>
                </c:pt>
                <c:pt idx="98">
                  <c:v>6564.129858802502</c:v>
                </c:pt>
                <c:pt idx="99">
                  <c:v>8024.2970766756043</c:v>
                </c:pt>
                <c:pt idx="100">
                  <c:v>13837.51744555271</c:v>
                </c:pt>
                <c:pt idx="101">
                  <c:v>10125.661474093171</c:v>
                </c:pt>
                <c:pt idx="102">
                  <c:v>5628.6052009787454</c:v>
                </c:pt>
                <c:pt idx="103">
                  <c:v>4639.8199643244052</c:v>
                </c:pt>
                <c:pt idx="104">
                  <c:v>5583.6248599125847</c:v>
                </c:pt>
                <c:pt idx="105">
                  <c:v>7454.8070482647836</c:v>
                </c:pt>
                <c:pt idx="106">
                  <c:v>21262.20722197316</c:v>
                </c:pt>
                <c:pt idx="107">
                  <c:v>28805.41041876798</c:v>
                </c:pt>
                <c:pt idx="108">
                  <c:v>33357.812068063802</c:v>
                </c:pt>
                <c:pt idx="109">
                  <c:v>36828.534298068662</c:v>
                </c:pt>
                <c:pt idx="110">
                  <c:v>56675.837672070382</c:v>
                </c:pt>
                <c:pt idx="111">
                  <c:v>46788.890665986997</c:v>
                </c:pt>
                <c:pt idx="112">
                  <c:v>60390.664114452731</c:v>
                </c:pt>
                <c:pt idx="113">
                  <c:v>38764.019462498632</c:v>
                </c:pt>
                <c:pt idx="114">
                  <c:v>47348.400434447212</c:v>
                </c:pt>
                <c:pt idx="115">
                  <c:v>54083.669854533167</c:v>
                </c:pt>
                <c:pt idx="116">
                  <c:v>73151.353366265655</c:v>
                </c:pt>
                <c:pt idx="117">
                  <c:v>74343.609547675558</c:v>
                </c:pt>
                <c:pt idx="118">
                  <c:v>57603.350206940639</c:v>
                </c:pt>
                <c:pt idx="119">
                  <c:v>59291.204675128902</c:v>
                </c:pt>
                <c:pt idx="120">
                  <c:v>102487.9651497364</c:v>
                </c:pt>
                <c:pt idx="121">
                  <c:v>104784.11448311601</c:v>
                </c:pt>
                <c:pt idx="122">
                  <c:v>109579.92319001901</c:v>
                </c:pt>
                <c:pt idx="123">
                  <c:v>118267.5235184826</c:v>
                </c:pt>
                <c:pt idx="124">
                  <c:v>112856.55068644141</c:v>
                </c:pt>
                <c:pt idx="125">
                  <c:v>114574.6079323556</c:v>
                </c:pt>
                <c:pt idx="126">
                  <c:v>124747.4067700992</c:v>
                </c:pt>
                <c:pt idx="127">
                  <c:v>139781.66271479201</c:v>
                </c:pt>
                <c:pt idx="128">
                  <c:v>175492.84767167579</c:v>
                </c:pt>
                <c:pt idx="129">
                  <c:v>138471.3978832821</c:v>
                </c:pt>
                <c:pt idx="130">
                  <c:v>151598.26465166581</c:v>
                </c:pt>
                <c:pt idx="131">
                  <c:v>150441.7637443408</c:v>
                </c:pt>
                <c:pt idx="132">
                  <c:v>156210.867813991</c:v>
                </c:pt>
                <c:pt idx="133">
                  <c:v>161826.881700333</c:v>
                </c:pt>
                <c:pt idx="134">
                  <c:v>159960.56211814741</c:v>
                </c:pt>
                <c:pt idx="135">
                  <c:v>156492.2776204434</c:v>
                </c:pt>
                <c:pt idx="136">
                  <c:v>202669.06858829461</c:v>
                </c:pt>
                <c:pt idx="137">
                  <c:v>186288.82504908551</c:v>
                </c:pt>
                <c:pt idx="138">
                  <c:v>239506.95229959581</c:v>
                </c:pt>
                <c:pt idx="139">
                  <c:v>160092.53641410251</c:v>
                </c:pt>
                <c:pt idx="140">
                  <c:v>213182.6709621565</c:v>
                </c:pt>
                <c:pt idx="141">
                  <c:v>241937.59959541209</c:v>
                </c:pt>
                <c:pt idx="142">
                  <c:v>216975.91930022181</c:v>
                </c:pt>
                <c:pt idx="143">
                  <c:v>223655.67958511171</c:v>
                </c:pt>
                <c:pt idx="144">
                  <c:v>220304.82101999229</c:v>
                </c:pt>
                <c:pt idx="145">
                  <c:v>231014.0690345669</c:v>
                </c:pt>
                <c:pt idx="146">
                  <c:v>243975.9267385914</c:v>
                </c:pt>
                <c:pt idx="147">
                  <c:v>243919.8148004789</c:v>
                </c:pt>
                <c:pt idx="148">
                  <c:v>260776.57290436749</c:v>
                </c:pt>
                <c:pt idx="149">
                  <c:v>443272.9260591006</c:v>
                </c:pt>
                <c:pt idx="150">
                  <c:v>776617.60490570311</c:v>
                </c:pt>
                <c:pt idx="151">
                  <c:v>923622.4334011774</c:v>
                </c:pt>
                <c:pt idx="152">
                  <c:v>492224.95390724757</c:v>
                </c:pt>
                <c:pt idx="153">
                  <c:v>457067.43723171199</c:v>
                </c:pt>
                <c:pt idx="154">
                  <c:v>406541.11672128108</c:v>
                </c:pt>
                <c:pt idx="155">
                  <c:v>364159.3419556896</c:v>
                </c:pt>
                <c:pt idx="156">
                  <c:v>462955.25561209902</c:v>
                </c:pt>
                <c:pt idx="157">
                  <c:v>403433.37610243593</c:v>
                </c:pt>
                <c:pt idx="158">
                  <c:v>330295.28452243097</c:v>
                </c:pt>
                <c:pt idx="159">
                  <c:v>326038.19564021862</c:v>
                </c:pt>
                <c:pt idx="160">
                  <c:v>371172</c:v>
                </c:pt>
                <c:pt idx="161">
                  <c:v>440803</c:v>
                </c:pt>
                <c:pt idx="162">
                  <c:v>450221</c:v>
                </c:pt>
                <c:pt idx="163">
                  <c:v>289489</c:v>
                </c:pt>
                <c:pt idx="164">
                  <c:v>386533</c:v>
                </c:pt>
                <c:pt idx="165">
                  <c:v>402796</c:v>
                </c:pt>
                <c:pt idx="166">
                  <c:v>524899</c:v>
                </c:pt>
                <c:pt idx="167">
                  <c:v>413948</c:v>
                </c:pt>
                <c:pt idx="168">
                  <c:v>468679</c:v>
                </c:pt>
                <c:pt idx="169">
                  <c:v>457337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46-4A8D-AA53-7681FEDB6A9B}"/>
            </c:ext>
          </c:extLst>
        </c:ser>
        <c:ser>
          <c:idx val="3"/>
          <c:order val="2"/>
          <c:tx>
            <c:strRef>
              <c:f>'Table 1'!$Q$6</c:f>
              <c:strCache>
                <c:ptCount val="1"/>
                <c:pt idx="0">
                  <c:v>Other</c:v>
                </c:pt>
              </c:strCache>
            </c:strRef>
          </c:tx>
          <c:spPr>
            <a:noFill/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'Table 1'!$N$27:$N$196</c:f>
              <c:strCache>
                <c:ptCount val="170"/>
                <c:pt idx="0">
                  <c:v>1840 </c:v>
                </c:pt>
                <c:pt idx="1">
                  <c:v>1841 </c:v>
                </c:pt>
                <c:pt idx="2">
                  <c:v>1842 </c:v>
                </c:pt>
                <c:pt idx="3">
                  <c:v>1843 </c:v>
                </c:pt>
                <c:pt idx="4">
                  <c:v>1844 </c:v>
                </c:pt>
                <c:pt idx="5">
                  <c:v>1845 </c:v>
                </c:pt>
                <c:pt idx="6">
                  <c:v>1846 </c:v>
                </c:pt>
                <c:pt idx="7">
                  <c:v>1847 </c:v>
                </c:pt>
                <c:pt idx="8">
                  <c:v>1848 </c:v>
                </c:pt>
                <c:pt idx="9">
                  <c:v>1849 </c:v>
                </c:pt>
                <c:pt idx="10">
                  <c:v>1850 </c:v>
                </c:pt>
                <c:pt idx="11">
                  <c:v>1851 </c:v>
                </c:pt>
                <c:pt idx="12">
                  <c:v>1852 </c:v>
                </c:pt>
                <c:pt idx="13">
                  <c:v>1853 </c:v>
                </c:pt>
                <c:pt idx="14">
                  <c:v>1854 </c:v>
                </c:pt>
                <c:pt idx="15">
                  <c:v>1855 </c:v>
                </c:pt>
                <c:pt idx="16">
                  <c:v>1856 </c:v>
                </c:pt>
                <c:pt idx="17">
                  <c:v>1857 </c:v>
                </c:pt>
                <c:pt idx="18">
                  <c:v>1858 </c:v>
                </c:pt>
                <c:pt idx="19">
                  <c:v>1859 </c:v>
                </c:pt>
                <c:pt idx="20">
                  <c:v>1860 </c:v>
                </c:pt>
                <c:pt idx="21">
                  <c:v>1861 </c:v>
                </c:pt>
                <c:pt idx="22">
                  <c:v>1862 </c:v>
                </c:pt>
                <c:pt idx="23">
                  <c:v>1863 </c:v>
                </c:pt>
                <c:pt idx="24">
                  <c:v>1864 </c:v>
                </c:pt>
                <c:pt idx="25">
                  <c:v>1865 </c:v>
                </c:pt>
                <c:pt idx="26">
                  <c:v>1866 </c:v>
                </c:pt>
                <c:pt idx="27">
                  <c:v>1867 </c:v>
                </c:pt>
                <c:pt idx="28">
                  <c:v>1868 </c:v>
                </c:pt>
                <c:pt idx="29">
                  <c:v>1869 </c:v>
                </c:pt>
                <c:pt idx="30">
                  <c:v>1870 </c:v>
                </c:pt>
                <c:pt idx="31">
                  <c:v>1871 </c:v>
                </c:pt>
                <c:pt idx="32">
                  <c:v>1872 </c:v>
                </c:pt>
                <c:pt idx="33">
                  <c:v>1873 </c:v>
                </c:pt>
                <c:pt idx="34">
                  <c:v>1874 </c:v>
                </c:pt>
                <c:pt idx="35">
                  <c:v>1875 </c:v>
                </c:pt>
                <c:pt idx="36">
                  <c:v>1876 </c:v>
                </c:pt>
                <c:pt idx="37">
                  <c:v>1877 </c:v>
                </c:pt>
                <c:pt idx="38">
                  <c:v>1878 </c:v>
                </c:pt>
                <c:pt idx="39">
                  <c:v>1879 </c:v>
                </c:pt>
                <c:pt idx="40">
                  <c:v>1880 </c:v>
                </c:pt>
                <c:pt idx="41">
                  <c:v>1881 </c:v>
                </c:pt>
                <c:pt idx="42">
                  <c:v>1882 </c:v>
                </c:pt>
                <c:pt idx="43">
                  <c:v>1883 </c:v>
                </c:pt>
                <c:pt idx="44">
                  <c:v>1884 </c:v>
                </c:pt>
                <c:pt idx="45">
                  <c:v>1885 </c:v>
                </c:pt>
                <c:pt idx="46">
                  <c:v>1886 </c:v>
                </c:pt>
                <c:pt idx="47">
                  <c:v>1887 </c:v>
                </c:pt>
                <c:pt idx="48">
                  <c:v>1888 </c:v>
                </c:pt>
                <c:pt idx="49">
                  <c:v>1889 </c:v>
                </c:pt>
                <c:pt idx="50">
                  <c:v>1890 </c:v>
                </c:pt>
                <c:pt idx="51">
                  <c:v>1891 </c:v>
                </c:pt>
                <c:pt idx="52">
                  <c:v>1892 </c:v>
                </c:pt>
                <c:pt idx="53">
                  <c:v>1893 </c:v>
                </c:pt>
                <c:pt idx="54">
                  <c:v>1894 </c:v>
                </c:pt>
                <c:pt idx="55">
                  <c:v>1895 </c:v>
                </c:pt>
                <c:pt idx="56">
                  <c:v>1896 </c:v>
                </c:pt>
                <c:pt idx="57">
                  <c:v>1897 </c:v>
                </c:pt>
                <c:pt idx="58">
                  <c:v>1898 </c:v>
                </c:pt>
                <c:pt idx="59">
                  <c:v>1899 </c:v>
                </c:pt>
                <c:pt idx="60">
                  <c:v>1900 </c:v>
                </c:pt>
                <c:pt idx="61">
                  <c:v>1901 </c:v>
                </c:pt>
                <c:pt idx="62">
                  <c:v>1902 </c:v>
                </c:pt>
                <c:pt idx="63">
                  <c:v>1903 </c:v>
                </c:pt>
                <c:pt idx="64">
                  <c:v>1904 </c:v>
                </c:pt>
                <c:pt idx="65">
                  <c:v>1905 </c:v>
                </c:pt>
                <c:pt idx="66">
                  <c:v>1906 </c:v>
                </c:pt>
                <c:pt idx="67">
                  <c:v>1907 </c:v>
                </c:pt>
                <c:pt idx="68">
                  <c:v>1908 </c:v>
                </c:pt>
                <c:pt idx="69">
                  <c:v>1909 </c:v>
                </c:pt>
                <c:pt idx="70">
                  <c:v>1910 </c:v>
                </c:pt>
                <c:pt idx="71">
                  <c:v>1911 </c:v>
                </c:pt>
                <c:pt idx="72">
                  <c:v>1912 </c:v>
                </c:pt>
                <c:pt idx="73">
                  <c:v>1913 </c:v>
                </c:pt>
                <c:pt idx="74">
                  <c:v>1914 </c:v>
                </c:pt>
                <c:pt idx="75">
                  <c:v>1915 </c:v>
                </c:pt>
                <c:pt idx="76">
                  <c:v>1916 </c:v>
                </c:pt>
                <c:pt idx="77">
                  <c:v>1917 </c:v>
                </c:pt>
                <c:pt idx="78">
                  <c:v>1918 </c:v>
                </c:pt>
                <c:pt idx="79">
                  <c:v>1919 </c:v>
                </c:pt>
                <c:pt idx="80">
                  <c:v>1920 </c:v>
                </c:pt>
                <c:pt idx="81">
                  <c:v>1921 </c:v>
                </c:pt>
                <c:pt idx="82">
                  <c:v>1922 </c:v>
                </c:pt>
                <c:pt idx="83">
                  <c:v>1923 </c:v>
                </c:pt>
                <c:pt idx="84">
                  <c:v>1924 </c:v>
                </c:pt>
                <c:pt idx="85">
                  <c:v>1925 </c:v>
                </c:pt>
                <c:pt idx="86">
                  <c:v>1926 </c:v>
                </c:pt>
                <c:pt idx="87">
                  <c:v>1927 </c:v>
                </c:pt>
                <c:pt idx="88">
                  <c:v>1928 </c:v>
                </c:pt>
                <c:pt idx="89">
                  <c:v>1929 </c:v>
                </c:pt>
                <c:pt idx="90">
                  <c:v>1930 </c:v>
                </c:pt>
                <c:pt idx="91">
                  <c:v>1931 </c:v>
                </c:pt>
                <c:pt idx="92">
                  <c:v>1932 </c:v>
                </c:pt>
                <c:pt idx="93">
                  <c:v>1933 </c:v>
                </c:pt>
                <c:pt idx="94">
                  <c:v>1934 </c:v>
                </c:pt>
                <c:pt idx="95">
                  <c:v>1935 </c:v>
                </c:pt>
                <c:pt idx="96">
                  <c:v>1936 </c:v>
                </c:pt>
                <c:pt idx="97">
                  <c:v>1937 </c:v>
                </c:pt>
                <c:pt idx="98">
                  <c:v>1938 </c:v>
                </c:pt>
                <c:pt idx="99">
                  <c:v>1939 </c:v>
                </c:pt>
                <c:pt idx="100">
                  <c:v>1940 </c:v>
                </c:pt>
                <c:pt idx="101">
                  <c:v>1941 </c:v>
                </c:pt>
                <c:pt idx="102">
                  <c:v>1942 </c:v>
                </c:pt>
                <c:pt idx="103">
                  <c:v>1943 </c:v>
                </c:pt>
                <c:pt idx="104">
                  <c:v>1944 </c:v>
                </c:pt>
                <c:pt idx="105">
                  <c:v>1945 </c:v>
                </c:pt>
                <c:pt idx="106">
                  <c:v>1946 </c:v>
                </c:pt>
                <c:pt idx="107">
                  <c:v>1947 </c:v>
                </c:pt>
                <c:pt idx="108">
                  <c:v>1948 </c:v>
                </c:pt>
                <c:pt idx="109">
                  <c:v>1949 </c:v>
                </c:pt>
                <c:pt idx="110">
                  <c:v>1950 </c:v>
                </c:pt>
                <c:pt idx="111">
                  <c:v>1951 </c:v>
                </c:pt>
                <c:pt idx="112">
                  <c:v>1952 </c:v>
                </c:pt>
                <c:pt idx="113">
                  <c:v>1953 </c:v>
                </c:pt>
                <c:pt idx="114">
                  <c:v>1954 </c:v>
                </c:pt>
                <c:pt idx="115">
                  <c:v>1955 </c:v>
                </c:pt>
                <c:pt idx="116">
                  <c:v>1956 </c:v>
                </c:pt>
                <c:pt idx="117">
                  <c:v>1957 </c:v>
                </c:pt>
                <c:pt idx="118">
                  <c:v>1958 </c:v>
                </c:pt>
                <c:pt idx="119">
                  <c:v>1959 </c:v>
                </c:pt>
                <c:pt idx="120">
                  <c:v>1960 </c:v>
                </c:pt>
                <c:pt idx="121">
                  <c:v>1961 </c:v>
                </c:pt>
                <c:pt idx="122">
                  <c:v>1962 </c:v>
                </c:pt>
                <c:pt idx="123">
                  <c:v>1963 </c:v>
                </c:pt>
                <c:pt idx="124">
                  <c:v>1964 </c:v>
                </c:pt>
                <c:pt idx="125">
                  <c:v>1965 </c:v>
                </c:pt>
                <c:pt idx="126">
                  <c:v>1966 </c:v>
                </c:pt>
                <c:pt idx="127">
                  <c:v>1967 </c:v>
                </c:pt>
                <c:pt idx="128">
                  <c:v>1968 </c:v>
                </c:pt>
                <c:pt idx="129">
                  <c:v>1969 </c:v>
                </c:pt>
                <c:pt idx="130">
                  <c:v>1970 </c:v>
                </c:pt>
                <c:pt idx="131">
                  <c:v>1971 </c:v>
                </c:pt>
                <c:pt idx="132">
                  <c:v>1972 </c:v>
                </c:pt>
                <c:pt idx="133">
                  <c:v>1973 </c:v>
                </c:pt>
                <c:pt idx="134">
                  <c:v>1974 </c:v>
                </c:pt>
                <c:pt idx="135">
                  <c:v>1975 </c:v>
                </c:pt>
                <c:pt idx="136">
                  <c:v>1976¹</c:v>
                </c:pt>
                <c:pt idx="137">
                  <c:v>1977 </c:v>
                </c:pt>
                <c:pt idx="138">
                  <c:v>1978 </c:v>
                </c:pt>
                <c:pt idx="139">
                  <c:v>1979 </c:v>
                </c:pt>
                <c:pt idx="140">
                  <c:v>1980 </c:v>
                </c:pt>
                <c:pt idx="141">
                  <c:v>1981 </c:v>
                </c:pt>
                <c:pt idx="142">
                  <c:v>1982 </c:v>
                </c:pt>
                <c:pt idx="143">
                  <c:v>1983 </c:v>
                </c:pt>
                <c:pt idx="144">
                  <c:v>1984 </c:v>
                </c:pt>
                <c:pt idx="145">
                  <c:v>1985 </c:v>
                </c:pt>
                <c:pt idx="146">
                  <c:v>1986 </c:v>
                </c:pt>
                <c:pt idx="147">
                  <c:v>1987 </c:v>
                </c:pt>
                <c:pt idx="148">
                  <c:v>1988 </c:v>
                </c:pt>
                <c:pt idx="149">
                  <c:v>1989 </c:v>
                </c:pt>
                <c:pt idx="150">
                  <c:v>1990 </c:v>
                </c:pt>
                <c:pt idx="151">
                  <c:v>1991 </c:v>
                </c:pt>
                <c:pt idx="152">
                  <c:v>1992 </c:v>
                </c:pt>
                <c:pt idx="153">
                  <c:v>1993 </c:v>
                </c:pt>
                <c:pt idx="154">
                  <c:v>1994 </c:v>
                </c:pt>
                <c:pt idx="155">
                  <c:v>1995 </c:v>
                </c:pt>
                <c:pt idx="156">
                  <c:v>1996</c:v>
                </c:pt>
                <c:pt idx="157">
                  <c:v>1997</c:v>
                </c:pt>
                <c:pt idx="158">
                  <c:v>1998 </c:v>
                </c:pt>
                <c:pt idx="159">
                  <c:v>1999</c:v>
                </c:pt>
                <c:pt idx="160">
                  <c:v>2000</c:v>
                </c:pt>
                <c:pt idx="161">
                  <c:v>2001</c:v>
                </c:pt>
                <c:pt idx="162">
                  <c:v>2002</c:v>
                </c:pt>
                <c:pt idx="163">
                  <c:v>2003</c:v>
                </c:pt>
                <c:pt idx="164">
                  <c:v>2004</c:v>
                </c:pt>
                <c:pt idx="165">
                  <c:v>2005</c:v>
                </c:pt>
                <c:pt idx="166">
                  <c:v>2006</c:v>
                </c:pt>
                <c:pt idx="167">
                  <c:v>2007</c:v>
                </c:pt>
                <c:pt idx="168">
                  <c:v>2008</c:v>
                </c:pt>
                <c:pt idx="169">
                  <c:v>2009</c:v>
                </c:pt>
              </c:strCache>
            </c:strRef>
          </c:cat>
          <c:val>
            <c:numRef>
              <c:f>'Table 1'!$Q$27:$Q$196</c:f>
              <c:numCache>
                <c:formatCode>#,##0_);\(#,##0\)</c:formatCode>
                <c:ptCount val="170"/>
                <c:pt idx="0">
                  <c:v>445.37981709995603</c:v>
                </c:pt>
                <c:pt idx="1">
                  <c:v>425.36935425901072</c:v>
                </c:pt>
                <c:pt idx="2">
                  <c:v>553.98306776885602</c:v>
                </c:pt>
                <c:pt idx="3">
                  <c:v>278.12265218374569</c:v>
                </c:pt>
                <c:pt idx="4">
                  <c:v>416.50053911584541</c:v>
                </c:pt>
                <c:pt idx="5">
                  <c:v>605.93503986793837</c:v>
                </c:pt>
                <c:pt idx="6">
                  <c:v>818.09256818818699</c:v>
                </c:pt>
                <c:pt idx="7">
                  <c:v>1244.8552906566631</c:v>
                </c:pt>
                <c:pt idx="8">
                  <c:v>1200.13505850404</c:v>
                </c:pt>
                <c:pt idx="9">
                  <c:v>1573.6266123557029</c:v>
                </c:pt>
                <c:pt idx="10">
                  <c:v>14555.59759023994</c:v>
                </c:pt>
                <c:pt idx="11">
                  <c:v>14928.79181355201</c:v>
                </c:pt>
                <c:pt idx="12">
                  <c:v>14619.44897379828</c:v>
                </c:pt>
                <c:pt idx="13">
                  <c:v>14503.07658158276</c:v>
                </c:pt>
                <c:pt idx="14">
                  <c:v>16831.625990121371</c:v>
                </c:pt>
                <c:pt idx="15">
                  <c:v>7902.8184689297404</c:v>
                </c:pt>
                <c:pt idx="16">
                  <c:v>7885.4688323620576</c:v>
                </c:pt>
                <c:pt idx="17">
                  <c:v>9886.7749824661241</c:v>
                </c:pt>
                <c:pt idx="18">
                  <c:v>4843.9713197899237</c:v>
                </c:pt>
                <c:pt idx="19">
                  <c:v>4771.4254471578934</c:v>
                </c:pt>
                <c:pt idx="20">
                  <c:v>5406.8444659271681</c:v>
                </c:pt>
                <c:pt idx="21">
                  <c:v>3234.745701764456</c:v>
                </c:pt>
                <c:pt idx="22">
                  <c:v>3237.1035420353328</c:v>
                </c:pt>
                <c:pt idx="23">
                  <c:v>6203.6537108993289</c:v>
                </c:pt>
                <c:pt idx="24">
                  <c:v>6806.6977539097861</c:v>
                </c:pt>
                <c:pt idx="25">
                  <c:v>8731.7511643182006</c:v>
                </c:pt>
                <c:pt idx="26">
                  <c:v>11210.932230027909</c:v>
                </c:pt>
                <c:pt idx="27">
                  <c:v>11110.776805984449</c:v>
                </c:pt>
                <c:pt idx="28">
                  <c:v>4886.0081075847784</c:v>
                </c:pt>
                <c:pt idx="29">
                  <c:v>12414.48651754881</c:v>
                </c:pt>
                <c:pt idx="30">
                  <c:v>20509.860939478891</c:v>
                </c:pt>
                <c:pt idx="31">
                  <c:v>17021.675485214699</c:v>
                </c:pt>
                <c:pt idx="32">
                  <c:v>21442.279030551719</c:v>
                </c:pt>
                <c:pt idx="33">
                  <c:v>24355.43007041586</c:v>
                </c:pt>
                <c:pt idx="34">
                  <c:v>16597.338649017169</c:v>
                </c:pt>
                <c:pt idx="35">
                  <c:v>12050.40339049435</c:v>
                </c:pt>
                <c:pt idx="36">
                  <c:v>9004.0346321135567</c:v>
                </c:pt>
                <c:pt idx="37">
                  <c:v>7514.0619863267384</c:v>
                </c:pt>
                <c:pt idx="38">
                  <c:v>7334.6020935496554</c:v>
                </c:pt>
                <c:pt idx="39">
                  <c:v>9419.3137228373325</c:v>
                </c:pt>
                <c:pt idx="40">
                  <c:v>7410.8912573867583</c:v>
                </c:pt>
                <c:pt idx="41">
                  <c:v>10849.65423235448</c:v>
                </c:pt>
                <c:pt idx="42">
                  <c:v>12787.41258186993</c:v>
                </c:pt>
                <c:pt idx="43">
                  <c:v>9778.2072995910821</c:v>
                </c:pt>
                <c:pt idx="44">
                  <c:v>8404.9646455947677</c:v>
                </c:pt>
                <c:pt idx="45">
                  <c:v>6407.482477125257</c:v>
                </c:pt>
                <c:pt idx="46">
                  <c:v>5416.5208862683921</c:v>
                </c:pt>
                <c:pt idx="47">
                  <c:v>7943.3327499996303</c:v>
                </c:pt>
                <c:pt idx="48">
                  <c:v>8863.5819875059624</c:v>
                </c:pt>
                <c:pt idx="49">
                  <c:v>7202.9518823038688</c:v>
                </c:pt>
                <c:pt idx="50">
                  <c:v>9925.2620300387953</c:v>
                </c:pt>
                <c:pt idx="51">
                  <c:v>12214.558458801681</c:v>
                </c:pt>
                <c:pt idx="52">
                  <c:v>12636.24399655261</c:v>
                </c:pt>
                <c:pt idx="53">
                  <c:v>9585.8034282058688</c:v>
                </c:pt>
                <c:pt idx="54">
                  <c:v>6226.5540649986324</c:v>
                </c:pt>
                <c:pt idx="55">
                  <c:v>5635.902201611505</c:v>
                </c:pt>
                <c:pt idx="56">
                  <c:v>7482.9781579376049</c:v>
                </c:pt>
                <c:pt idx="57">
                  <c:v>5031.9745683478404</c:v>
                </c:pt>
                <c:pt idx="58">
                  <c:v>4998.5562510726404</c:v>
                </c:pt>
                <c:pt idx="59">
                  <c:v>6795.1668424332338</c:v>
                </c:pt>
                <c:pt idx="60">
                  <c:v>19250.714513870811</c:v>
                </c:pt>
                <c:pt idx="61">
                  <c:v>20939.269780946732</c:v>
                </c:pt>
                <c:pt idx="62">
                  <c:v>27841.163260016379</c:v>
                </c:pt>
                <c:pt idx="63">
                  <c:v>36780.601266362937</c:v>
                </c:pt>
                <c:pt idx="64">
                  <c:v>34884.763888272457</c:v>
                </c:pt>
                <c:pt idx="65">
                  <c:v>44052.770118897039</c:v>
                </c:pt>
                <c:pt idx="66">
                  <c:v>47238.648958084043</c:v>
                </c:pt>
                <c:pt idx="67">
                  <c:v>55161.460478338733</c:v>
                </c:pt>
                <c:pt idx="68">
                  <c:v>33597.297360231758</c:v>
                </c:pt>
                <c:pt idx="69">
                  <c:v>32263.31037497849</c:v>
                </c:pt>
                <c:pt idx="70">
                  <c:v>47822.053366900982</c:v>
                </c:pt>
                <c:pt idx="71">
                  <c:v>40338.944479454498</c:v>
                </c:pt>
                <c:pt idx="72">
                  <c:v>38483.353125226538</c:v>
                </c:pt>
                <c:pt idx="73">
                  <c:v>54999.332883803982</c:v>
                </c:pt>
                <c:pt idx="74">
                  <c:v>55944.598621793557</c:v>
                </c:pt>
                <c:pt idx="75">
                  <c:v>14999.918233979961</c:v>
                </c:pt>
                <c:pt idx="76">
                  <c:v>13720.12723044781</c:v>
                </c:pt>
                <c:pt idx="77">
                  <c:v>13562.96555271623</c:v>
                </c:pt>
                <c:pt idx="78">
                  <c:v>5078.8520208338041</c:v>
                </c:pt>
                <c:pt idx="79">
                  <c:v>6479.8544848425599</c:v>
                </c:pt>
                <c:pt idx="80">
                  <c:v>14404.274205391241</c:v>
                </c:pt>
                <c:pt idx="81">
                  <c:v>26973.716130564229</c:v>
                </c:pt>
                <c:pt idx="82">
                  <c:v>10369.579386848131</c:v>
                </c:pt>
                <c:pt idx="83">
                  <c:v>17516.863131036818</c:v>
                </c:pt>
                <c:pt idx="84">
                  <c:v>23679.76776494526</c:v>
                </c:pt>
                <c:pt idx="85">
                  <c:v>9858.9993011307288</c:v>
                </c:pt>
                <c:pt idx="86">
                  <c:v>10199.81033590888</c:v>
                </c:pt>
                <c:pt idx="87">
                  <c:v>11227.770648886901</c:v>
                </c:pt>
                <c:pt idx="88">
                  <c:v>10292.49994994772</c:v>
                </c:pt>
                <c:pt idx="89">
                  <c:v>9368.7191453401301</c:v>
                </c:pt>
                <c:pt idx="90">
                  <c:v>8521.3181769436305</c:v>
                </c:pt>
                <c:pt idx="91">
                  <c:v>3424.7096664879332</c:v>
                </c:pt>
                <c:pt idx="92">
                  <c:v>1254.2590627345819</c:v>
                </c:pt>
                <c:pt idx="93">
                  <c:v>813.27996568364551</c:v>
                </c:pt>
                <c:pt idx="94">
                  <c:v>1038.9873672922281</c:v>
                </c:pt>
                <c:pt idx="95">
                  <c:v>1232.400489008045</c:v>
                </c:pt>
                <c:pt idx="96">
                  <c:v>1280.8066530831099</c:v>
                </c:pt>
                <c:pt idx="97">
                  <c:v>1771.3906101876701</c:v>
                </c:pt>
                <c:pt idx="98">
                  <c:v>2393.6901018766812</c:v>
                </c:pt>
                <c:pt idx="99">
                  <c:v>2926.1579067024159</c:v>
                </c:pt>
                <c:pt idx="100">
                  <c:v>4596.619041615304</c:v>
                </c:pt>
                <c:pt idx="101">
                  <c:v>3363.59527812021</c:v>
                </c:pt>
                <c:pt idx="102">
                  <c:v>1869.7395646550119</c:v>
                </c:pt>
                <c:pt idx="103">
                  <c:v>1541.2797043688579</c:v>
                </c:pt>
                <c:pt idx="104">
                  <c:v>1854.7977593018029</c:v>
                </c:pt>
                <c:pt idx="105">
                  <c:v>2476.3768619952152</c:v>
                </c:pt>
                <c:pt idx="106">
                  <c:v>7062.9913904609748</c:v>
                </c:pt>
                <c:pt idx="107">
                  <c:v>9568.7321481938197</c:v>
                </c:pt>
                <c:pt idx="108">
                  <c:v>11080.972778680571</c:v>
                </c:pt>
                <c:pt idx="109">
                  <c:v>12233.89547260825</c:v>
                </c:pt>
                <c:pt idx="110">
                  <c:v>17217.38408806103</c:v>
                </c:pt>
                <c:pt idx="111">
                  <c:v>14213.85787558596</c:v>
                </c:pt>
                <c:pt idx="112">
                  <c:v>18345.900159566721</c:v>
                </c:pt>
                <c:pt idx="113">
                  <c:v>11776.00613059504</c:v>
                </c:pt>
                <c:pt idx="114">
                  <c:v>14383.829683331291</c:v>
                </c:pt>
                <c:pt idx="115">
                  <c:v>16429.917139738522</c:v>
                </c:pt>
                <c:pt idx="116">
                  <c:v>22222.43197808315</c:v>
                </c:pt>
                <c:pt idx="117">
                  <c:v>22584.62393588842</c:v>
                </c:pt>
                <c:pt idx="118">
                  <c:v>17499.150361225751</c:v>
                </c:pt>
                <c:pt idx="119">
                  <c:v>18011.898647924139</c:v>
                </c:pt>
                <c:pt idx="120">
                  <c:v>33539.380745664937</c:v>
                </c:pt>
                <c:pt idx="121">
                  <c:v>34290.799964776183</c:v>
                </c:pt>
                <c:pt idx="122">
                  <c:v>35860.237449159817</c:v>
                </c:pt>
                <c:pt idx="123">
                  <c:v>38703.271114203177</c:v>
                </c:pt>
                <c:pt idx="124">
                  <c:v>36932.520004518054</c:v>
                </c:pt>
                <c:pt idx="125">
                  <c:v>37494.757492884477</c:v>
                </c:pt>
                <c:pt idx="126">
                  <c:v>40823.825183609311</c:v>
                </c:pt>
                <c:pt idx="127">
                  <c:v>45743.813921995781</c:v>
                </c:pt>
                <c:pt idx="128">
                  <c:v>57430.3668494335</c:v>
                </c:pt>
                <c:pt idx="129">
                  <c:v>45315.027273754087</c:v>
                </c:pt>
                <c:pt idx="130">
                  <c:v>133422.34024786481</c:v>
                </c:pt>
                <c:pt idx="131">
                  <c:v>132404.49840179461</c:v>
                </c:pt>
                <c:pt idx="132">
                  <c:v>137481.9138186193</c:v>
                </c:pt>
                <c:pt idx="133">
                  <c:v>142424.59385062341</c:v>
                </c:pt>
                <c:pt idx="134">
                  <c:v>140782.03727599661</c:v>
                </c:pt>
                <c:pt idx="135">
                  <c:v>137729.58390265249</c:v>
                </c:pt>
                <c:pt idx="136">
                  <c:v>178369.99314627849</c:v>
                </c:pt>
                <c:pt idx="137">
                  <c:v>163953.66435878901</c:v>
                </c:pt>
                <c:pt idx="138">
                  <c:v>210791.186527574</c:v>
                </c:pt>
                <c:pt idx="139">
                  <c:v>140898.18846980709</c:v>
                </c:pt>
                <c:pt idx="140">
                  <c:v>241828.06173039781</c:v>
                </c:pt>
                <c:pt idx="141">
                  <c:v>274446.79488160502</c:v>
                </c:pt>
                <c:pt idx="142">
                  <c:v>246131.00947524171</c:v>
                </c:pt>
                <c:pt idx="143">
                  <c:v>253708.330254778</c:v>
                </c:pt>
                <c:pt idx="144">
                  <c:v>249907.21626986461</c:v>
                </c:pt>
                <c:pt idx="145">
                  <c:v>262055.46771200141</c:v>
                </c:pt>
                <c:pt idx="146">
                  <c:v>276759.01238025451</c:v>
                </c:pt>
                <c:pt idx="147">
                  <c:v>276695.36067173397</c:v>
                </c:pt>
                <c:pt idx="148">
                  <c:v>295817.16415099049</c:v>
                </c:pt>
                <c:pt idx="149">
                  <c:v>502835.58247313322</c:v>
                </c:pt>
                <c:pt idx="150">
                  <c:v>516761.47104148602</c:v>
                </c:pt>
                <c:pt idx="151">
                  <c:v>614578.50601939671</c:v>
                </c:pt>
                <c:pt idx="152">
                  <c:v>327526.55831864849</c:v>
                </c:pt>
                <c:pt idx="153">
                  <c:v>304132.7414380468</c:v>
                </c:pt>
                <c:pt idx="154">
                  <c:v>270512.52017554687</c:v>
                </c:pt>
                <c:pt idx="155">
                  <c:v>242311.68087590911</c:v>
                </c:pt>
                <c:pt idx="156">
                  <c:v>308050.49667338398</c:v>
                </c:pt>
                <c:pt idx="157">
                  <c:v>268444.6291006261</c:v>
                </c:pt>
                <c:pt idx="158">
                  <c:v>219778.53196954229</c:v>
                </c:pt>
                <c:pt idx="159">
                  <c:v>216945.8643874141</c:v>
                </c:pt>
                <c:pt idx="160">
                  <c:v>321796</c:v>
                </c:pt>
                <c:pt idx="161">
                  <c:v>418160</c:v>
                </c:pt>
                <c:pt idx="162">
                  <c:v>412059</c:v>
                </c:pt>
                <c:pt idx="163">
                  <c:v>300420</c:v>
                </c:pt>
                <c:pt idx="164">
                  <c:v>420585</c:v>
                </c:pt>
                <c:pt idx="165">
                  <c:v>519405</c:v>
                </c:pt>
                <c:pt idx="166">
                  <c:v>564499</c:v>
                </c:pt>
                <c:pt idx="167">
                  <c:v>508900.00000000012</c:v>
                </c:pt>
                <c:pt idx="168">
                  <c:v>506495</c:v>
                </c:pt>
                <c:pt idx="169">
                  <c:v>535981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46-4A8D-AA53-7681FEDB6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6978200"/>
        <c:axId val="-2126770344"/>
      </c:areaChart>
      <c:catAx>
        <c:axId val="-2126978200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2677034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2126770344"/>
        <c:scaling>
          <c:orientation val="minMax"/>
        </c:scaling>
        <c:delete val="0"/>
        <c:axPos val="l"/>
        <c:title>
          <c:tx>
            <c:rich>
              <a:bodyPr rot="0" vert="horz" anchor="ctr" anchorCtr="1"/>
              <a:lstStyle/>
              <a:p>
                <a:pPr>
                  <a:defRPr sz="1600"/>
                </a:pPr>
                <a:r>
                  <a:rPr lang="en-US" sz="1600"/>
                  <a:t>Millions</a:t>
                </a:r>
              </a:p>
            </c:rich>
          </c:tx>
          <c:layout>
            <c:manualLayout>
              <c:xMode val="edge"/>
              <c:yMode val="edge"/>
              <c:x val="0"/>
              <c:y val="1.4601575295891201E-3"/>
            </c:manualLayout>
          </c:layout>
          <c:overlay val="0"/>
        </c:title>
        <c:numFmt formatCode="#.0,,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26978200"/>
        <c:crosses val="autoZero"/>
        <c:crossBetween val="midCat"/>
      </c:valAx>
    </c:plotArea>
    <c:plotVisOnly val="1"/>
    <c:dispBlanksAs val="zero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625052014667399E-2"/>
          <c:y val="9.0628574486903604E-2"/>
          <c:w val="0.90947317677283201"/>
          <c:h val="0.83905622910200905"/>
        </c:manualLayout>
      </c:layout>
      <c:areaChart>
        <c:grouping val="stacked"/>
        <c:varyColors val="0"/>
        <c:ser>
          <c:idx val="1"/>
          <c:order val="0"/>
          <c:tx>
            <c:strRef>
              <c:f>'Table 1'!$T$6</c:f>
              <c:strCache>
                <c:ptCount val="1"/>
                <c:pt idx="0">
                  <c:v>Europe &amp; Canada</c:v>
                </c:pt>
              </c:strCache>
            </c:strRef>
          </c:tx>
          <c:spPr>
            <a:solidFill>
              <a:srgbClr val="0000FF"/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'Table 1'!$N$27:$N$196</c:f>
              <c:strCache>
                <c:ptCount val="170"/>
                <c:pt idx="0">
                  <c:v>1840 </c:v>
                </c:pt>
                <c:pt idx="1">
                  <c:v>1841 </c:v>
                </c:pt>
                <c:pt idx="2">
                  <c:v>1842 </c:v>
                </c:pt>
                <c:pt idx="3">
                  <c:v>1843 </c:v>
                </c:pt>
                <c:pt idx="4">
                  <c:v>1844 </c:v>
                </c:pt>
                <c:pt idx="5">
                  <c:v>1845 </c:v>
                </c:pt>
                <c:pt idx="6">
                  <c:v>1846 </c:v>
                </c:pt>
                <c:pt idx="7">
                  <c:v>1847 </c:v>
                </c:pt>
                <c:pt idx="8">
                  <c:v>1848 </c:v>
                </c:pt>
                <c:pt idx="9">
                  <c:v>1849 </c:v>
                </c:pt>
                <c:pt idx="10">
                  <c:v>1850 </c:v>
                </c:pt>
                <c:pt idx="11">
                  <c:v>1851 </c:v>
                </c:pt>
                <c:pt idx="12">
                  <c:v>1852 </c:v>
                </c:pt>
                <c:pt idx="13">
                  <c:v>1853 </c:v>
                </c:pt>
                <c:pt idx="14">
                  <c:v>1854 </c:v>
                </c:pt>
                <c:pt idx="15">
                  <c:v>1855 </c:v>
                </c:pt>
                <c:pt idx="16">
                  <c:v>1856 </c:v>
                </c:pt>
                <c:pt idx="17">
                  <c:v>1857 </c:v>
                </c:pt>
                <c:pt idx="18">
                  <c:v>1858 </c:v>
                </c:pt>
                <c:pt idx="19">
                  <c:v>1859 </c:v>
                </c:pt>
                <c:pt idx="20">
                  <c:v>1860 </c:v>
                </c:pt>
                <c:pt idx="21">
                  <c:v>1861 </c:v>
                </c:pt>
                <c:pt idx="22">
                  <c:v>1862 </c:v>
                </c:pt>
                <c:pt idx="23">
                  <c:v>1863 </c:v>
                </c:pt>
                <c:pt idx="24">
                  <c:v>1864 </c:v>
                </c:pt>
                <c:pt idx="25">
                  <c:v>1865 </c:v>
                </c:pt>
                <c:pt idx="26">
                  <c:v>1866 </c:v>
                </c:pt>
                <c:pt idx="27">
                  <c:v>1867 </c:v>
                </c:pt>
                <c:pt idx="28">
                  <c:v>1868 </c:v>
                </c:pt>
                <c:pt idx="29">
                  <c:v>1869 </c:v>
                </c:pt>
                <c:pt idx="30">
                  <c:v>1870 </c:v>
                </c:pt>
                <c:pt idx="31">
                  <c:v>1871 </c:v>
                </c:pt>
                <c:pt idx="32">
                  <c:v>1872 </c:v>
                </c:pt>
                <c:pt idx="33">
                  <c:v>1873 </c:v>
                </c:pt>
                <c:pt idx="34">
                  <c:v>1874 </c:v>
                </c:pt>
                <c:pt idx="35">
                  <c:v>1875 </c:v>
                </c:pt>
                <c:pt idx="36">
                  <c:v>1876 </c:v>
                </c:pt>
                <c:pt idx="37">
                  <c:v>1877 </c:v>
                </c:pt>
                <c:pt idx="38">
                  <c:v>1878 </c:v>
                </c:pt>
                <c:pt idx="39">
                  <c:v>1879 </c:v>
                </c:pt>
                <c:pt idx="40">
                  <c:v>1880 </c:v>
                </c:pt>
                <c:pt idx="41">
                  <c:v>1881 </c:v>
                </c:pt>
                <c:pt idx="42">
                  <c:v>1882 </c:v>
                </c:pt>
                <c:pt idx="43">
                  <c:v>1883 </c:v>
                </c:pt>
                <c:pt idx="44">
                  <c:v>1884 </c:v>
                </c:pt>
                <c:pt idx="45">
                  <c:v>1885 </c:v>
                </c:pt>
                <c:pt idx="46">
                  <c:v>1886 </c:v>
                </c:pt>
                <c:pt idx="47">
                  <c:v>1887 </c:v>
                </c:pt>
                <c:pt idx="48">
                  <c:v>1888 </c:v>
                </c:pt>
                <c:pt idx="49">
                  <c:v>1889 </c:v>
                </c:pt>
                <c:pt idx="50">
                  <c:v>1890 </c:v>
                </c:pt>
                <c:pt idx="51">
                  <c:v>1891 </c:v>
                </c:pt>
                <c:pt idx="52">
                  <c:v>1892 </c:v>
                </c:pt>
                <c:pt idx="53">
                  <c:v>1893 </c:v>
                </c:pt>
                <c:pt idx="54">
                  <c:v>1894 </c:v>
                </c:pt>
                <c:pt idx="55">
                  <c:v>1895 </c:v>
                </c:pt>
                <c:pt idx="56">
                  <c:v>1896 </c:v>
                </c:pt>
                <c:pt idx="57">
                  <c:v>1897 </c:v>
                </c:pt>
                <c:pt idx="58">
                  <c:v>1898 </c:v>
                </c:pt>
                <c:pt idx="59">
                  <c:v>1899 </c:v>
                </c:pt>
                <c:pt idx="60">
                  <c:v>1900 </c:v>
                </c:pt>
                <c:pt idx="61">
                  <c:v>1901 </c:v>
                </c:pt>
                <c:pt idx="62">
                  <c:v>1902 </c:v>
                </c:pt>
                <c:pt idx="63">
                  <c:v>1903 </c:v>
                </c:pt>
                <c:pt idx="64">
                  <c:v>1904 </c:v>
                </c:pt>
                <c:pt idx="65">
                  <c:v>1905 </c:v>
                </c:pt>
                <c:pt idx="66">
                  <c:v>1906 </c:v>
                </c:pt>
                <c:pt idx="67">
                  <c:v>1907 </c:v>
                </c:pt>
                <c:pt idx="68">
                  <c:v>1908 </c:v>
                </c:pt>
                <c:pt idx="69">
                  <c:v>1909 </c:v>
                </c:pt>
                <c:pt idx="70">
                  <c:v>1910 </c:v>
                </c:pt>
                <c:pt idx="71">
                  <c:v>1911 </c:v>
                </c:pt>
                <c:pt idx="72">
                  <c:v>1912 </c:v>
                </c:pt>
                <c:pt idx="73">
                  <c:v>1913 </c:v>
                </c:pt>
                <c:pt idx="74">
                  <c:v>1914 </c:v>
                </c:pt>
                <c:pt idx="75">
                  <c:v>1915 </c:v>
                </c:pt>
                <c:pt idx="76">
                  <c:v>1916 </c:v>
                </c:pt>
                <c:pt idx="77">
                  <c:v>1917 </c:v>
                </c:pt>
                <c:pt idx="78">
                  <c:v>1918 </c:v>
                </c:pt>
                <c:pt idx="79">
                  <c:v>1919 </c:v>
                </c:pt>
                <c:pt idx="80">
                  <c:v>1920 </c:v>
                </c:pt>
                <c:pt idx="81">
                  <c:v>1921 </c:v>
                </c:pt>
                <c:pt idx="82">
                  <c:v>1922 </c:v>
                </c:pt>
                <c:pt idx="83">
                  <c:v>1923 </c:v>
                </c:pt>
                <c:pt idx="84">
                  <c:v>1924 </c:v>
                </c:pt>
                <c:pt idx="85">
                  <c:v>1925 </c:v>
                </c:pt>
                <c:pt idx="86">
                  <c:v>1926 </c:v>
                </c:pt>
                <c:pt idx="87">
                  <c:v>1927 </c:v>
                </c:pt>
                <c:pt idx="88">
                  <c:v>1928 </c:v>
                </c:pt>
                <c:pt idx="89">
                  <c:v>1929 </c:v>
                </c:pt>
                <c:pt idx="90">
                  <c:v>1930 </c:v>
                </c:pt>
                <c:pt idx="91">
                  <c:v>1931 </c:v>
                </c:pt>
                <c:pt idx="92">
                  <c:v>1932 </c:v>
                </c:pt>
                <c:pt idx="93">
                  <c:v>1933 </c:v>
                </c:pt>
                <c:pt idx="94">
                  <c:v>1934 </c:v>
                </c:pt>
                <c:pt idx="95">
                  <c:v>1935 </c:v>
                </c:pt>
                <c:pt idx="96">
                  <c:v>1936 </c:v>
                </c:pt>
                <c:pt idx="97">
                  <c:v>1937 </c:v>
                </c:pt>
                <c:pt idx="98">
                  <c:v>1938 </c:v>
                </c:pt>
                <c:pt idx="99">
                  <c:v>1939 </c:v>
                </c:pt>
                <c:pt idx="100">
                  <c:v>1940 </c:v>
                </c:pt>
                <c:pt idx="101">
                  <c:v>1941 </c:v>
                </c:pt>
                <c:pt idx="102">
                  <c:v>1942 </c:v>
                </c:pt>
                <c:pt idx="103">
                  <c:v>1943 </c:v>
                </c:pt>
                <c:pt idx="104">
                  <c:v>1944 </c:v>
                </c:pt>
                <c:pt idx="105">
                  <c:v>1945 </c:v>
                </c:pt>
                <c:pt idx="106">
                  <c:v>1946 </c:v>
                </c:pt>
                <c:pt idx="107">
                  <c:v>1947 </c:v>
                </c:pt>
                <c:pt idx="108">
                  <c:v>1948 </c:v>
                </c:pt>
                <c:pt idx="109">
                  <c:v>1949 </c:v>
                </c:pt>
                <c:pt idx="110">
                  <c:v>1950 </c:v>
                </c:pt>
                <c:pt idx="111">
                  <c:v>1951 </c:v>
                </c:pt>
                <c:pt idx="112">
                  <c:v>1952 </c:v>
                </c:pt>
                <c:pt idx="113">
                  <c:v>1953 </c:v>
                </c:pt>
                <c:pt idx="114">
                  <c:v>1954 </c:v>
                </c:pt>
                <c:pt idx="115">
                  <c:v>1955 </c:v>
                </c:pt>
                <c:pt idx="116">
                  <c:v>1956 </c:v>
                </c:pt>
                <c:pt idx="117">
                  <c:v>1957 </c:v>
                </c:pt>
                <c:pt idx="118">
                  <c:v>1958 </c:v>
                </c:pt>
                <c:pt idx="119">
                  <c:v>1959 </c:v>
                </c:pt>
                <c:pt idx="120">
                  <c:v>1960 </c:v>
                </c:pt>
                <c:pt idx="121">
                  <c:v>1961 </c:v>
                </c:pt>
                <c:pt idx="122">
                  <c:v>1962 </c:v>
                </c:pt>
                <c:pt idx="123">
                  <c:v>1963 </c:v>
                </c:pt>
                <c:pt idx="124">
                  <c:v>1964 </c:v>
                </c:pt>
                <c:pt idx="125">
                  <c:v>1965 </c:v>
                </c:pt>
                <c:pt idx="126">
                  <c:v>1966 </c:v>
                </c:pt>
                <c:pt idx="127">
                  <c:v>1967 </c:v>
                </c:pt>
                <c:pt idx="128">
                  <c:v>1968 </c:v>
                </c:pt>
                <c:pt idx="129">
                  <c:v>1969 </c:v>
                </c:pt>
                <c:pt idx="130">
                  <c:v>1970 </c:v>
                </c:pt>
                <c:pt idx="131">
                  <c:v>1971 </c:v>
                </c:pt>
                <c:pt idx="132">
                  <c:v>1972 </c:v>
                </c:pt>
                <c:pt idx="133">
                  <c:v>1973 </c:v>
                </c:pt>
                <c:pt idx="134">
                  <c:v>1974 </c:v>
                </c:pt>
                <c:pt idx="135">
                  <c:v>1975 </c:v>
                </c:pt>
                <c:pt idx="136">
                  <c:v>1976¹</c:v>
                </c:pt>
                <c:pt idx="137">
                  <c:v>1977 </c:v>
                </c:pt>
                <c:pt idx="138">
                  <c:v>1978 </c:v>
                </c:pt>
                <c:pt idx="139">
                  <c:v>1979 </c:v>
                </c:pt>
                <c:pt idx="140">
                  <c:v>1980 </c:v>
                </c:pt>
                <c:pt idx="141">
                  <c:v>1981 </c:v>
                </c:pt>
                <c:pt idx="142">
                  <c:v>1982 </c:v>
                </c:pt>
                <c:pt idx="143">
                  <c:v>1983 </c:v>
                </c:pt>
                <c:pt idx="144">
                  <c:v>1984 </c:v>
                </c:pt>
                <c:pt idx="145">
                  <c:v>1985 </c:v>
                </c:pt>
                <c:pt idx="146">
                  <c:v>1986 </c:v>
                </c:pt>
                <c:pt idx="147">
                  <c:v>1987 </c:v>
                </c:pt>
                <c:pt idx="148">
                  <c:v>1988 </c:v>
                </c:pt>
                <c:pt idx="149">
                  <c:v>1989 </c:v>
                </c:pt>
                <c:pt idx="150">
                  <c:v>1990 </c:v>
                </c:pt>
                <c:pt idx="151">
                  <c:v>1991 </c:v>
                </c:pt>
                <c:pt idx="152">
                  <c:v>1992 </c:v>
                </c:pt>
                <c:pt idx="153">
                  <c:v>1993 </c:v>
                </c:pt>
                <c:pt idx="154">
                  <c:v>1994 </c:v>
                </c:pt>
                <c:pt idx="155">
                  <c:v>1995 </c:v>
                </c:pt>
                <c:pt idx="156">
                  <c:v>1996</c:v>
                </c:pt>
                <c:pt idx="157">
                  <c:v>1997</c:v>
                </c:pt>
                <c:pt idx="158">
                  <c:v>1998 </c:v>
                </c:pt>
                <c:pt idx="159">
                  <c:v>1999</c:v>
                </c:pt>
                <c:pt idx="160">
                  <c:v>2000</c:v>
                </c:pt>
                <c:pt idx="161">
                  <c:v>2001</c:v>
                </c:pt>
                <c:pt idx="162">
                  <c:v>2002</c:v>
                </c:pt>
                <c:pt idx="163">
                  <c:v>2003</c:v>
                </c:pt>
                <c:pt idx="164">
                  <c:v>2004</c:v>
                </c:pt>
                <c:pt idx="165">
                  <c:v>2005</c:v>
                </c:pt>
                <c:pt idx="166">
                  <c:v>2006</c:v>
                </c:pt>
                <c:pt idx="167">
                  <c:v>2007</c:v>
                </c:pt>
                <c:pt idx="168">
                  <c:v>2008</c:v>
                </c:pt>
                <c:pt idx="169">
                  <c:v>2009</c:v>
                </c:pt>
              </c:strCache>
            </c:strRef>
          </c:cat>
          <c:val>
            <c:numRef>
              <c:f>'Table 1'!$T$27:$T$196</c:f>
              <c:numCache>
                <c:formatCode>General</c:formatCode>
                <c:ptCount val="170"/>
                <c:pt idx="0">
                  <c:v>82664.661466773454</c:v>
                </c:pt>
                <c:pt idx="1">
                  <c:v>78950.622183829008</c:v>
                </c:pt>
                <c:pt idx="2">
                  <c:v>102821.9533018481</c:v>
                </c:pt>
                <c:pt idx="3">
                  <c:v>51620.917711794798</c:v>
                </c:pt>
                <c:pt idx="4">
                  <c:v>77304.526933722911</c:v>
                </c:pt>
                <c:pt idx="5">
                  <c:v>112464.492144462</c:v>
                </c:pt>
                <c:pt idx="6">
                  <c:v>151841.96185203621</c:v>
                </c:pt>
                <c:pt idx="7">
                  <c:v>231051.1999562823</c:v>
                </c:pt>
                <c:pt idx="8">
                  <c:v>222750.90724054669</c:v>
                </c:pt>
                <c:pt idx="9">
                  <c:v>292072.75720870419</c:v>
                </c:pt>
                <c:pt idx="10">
                  <c:v>352798.7713079942</c:v>
                </c:pt>
                <c:pt idx="11">
                  <c:v>361844.25794140022</c:v>
                </c:pt>
                <c:pt idx="12">
                  <c:v>354346.40200649912</c:v>
                </c:pt>
                <c:pt idx="13">
                  <c:v>351525.76638963062</c:v>
                </c:pt>
                <c:pt idx="14">
                  <c:v>407965.17845562682</c:v>
                </c:pt>
                <c:pt idx="15">
                  <c:v>191548.6209633924</c:v>
                </c:pt>
                <c:pt idx="16">
                  <c:v>191128.100237551</c:v>
                </c:pt>
                <c:pt idx="17">
                  <c:v>239635.78577849281</c:v>
                </c:pt>
                <c:pt idx="18">
                  <c:v>117408.2423808531</c:v>
                </c:pt>
                <c:pt idx="19">
                  <c:v>115649.8745385592</c:v>
                </c:pt>
                <c:pt idx="20">
                  <c:v>147324.12828568841</c:v>
                </c:pt>
                <c:pt idx="21">
                  <c:v>88139.411766232122</c:v>
                </c:pt>
                <c:pt idx="22">
                  <c:v>88203.657513401733</c:v>
                </c:pt>
                <c:pt idx="23">
                  <c:v>169035.35526202599</c:v>
                </c:pt>
                <c:pt idx="24">
                  <c:v>185466.92426946931</c:v>
                </c:pt>
                <c:pt idx="25">
                  <c:v>237920.2207123469</c:v>
                </c:pt>
                <c:pt idx="26">
                  <c:v>305472.22663183522</c:v>
                </c:pt>
                <c:pt idx="27">
                  <c:v>302743.22071474942</c:v>
                </c:pt>
                <c:pt idx="28">
                  <c:v>133132.5304034428</c:v>
                </c:pt>
                <c:pt idx="29">
                  <c:v>338266.32444080798</c:v>
                </c:pt>
                <c:pt idx="30">
                  <c:v>363770.19899588951</c:v>
                </c:pt>
                <c:pt idx="31">
                  <c:v>301902.49932807899</c:v>
                </c:pt>
                <c:pt idx="32">
                  <c:v>380307.89837560989</c:v>
                </c:pt>
                <c:pt idx="33">
                  <c:v>431976.58284907002</c:v>
                </c:pt>
                <c:pt idx="34">
                  <c:v>294376.31005744752</c:v>
                </c:pt>
                <c:pt idx="35">
                  <c:v>213730.2467469715</c:v>
                </c:pt>
                <c:pt idx="36">
                  <c:v>159698.76536730301</c:v>
                </c:pt>
                <c:pt idx="37">
                  <c:v>133272.07981074601</c:v>
                </c:pt>
                <c:pt idx="38">
                  <c:v>130089.1152309313</c:v>
                </c:pt>
                <c:pt idx="39">
                  <c:v>167064.30323794889</c:v>
                </c:pt>
                <c:pt idx="40">
                  <c:v>447061.65573047713</c:v>
                </c:pt>
                <c:pt idx="41">
                  <c:v>654504.86544177402</c:v>
                </c:pt>
                <c:pt idx="42">
                  <c:v>771400.04390988173</c:v>
                </c:pt>
                <c:pt idx="43">
                  <c:v>589869.88117977825</c:v>
                </c:pt>
                <c:pt idx="44">
                  <c:v>507029.08466918999</c:v>
                </c:pt>
                <c:pt idx="45">
                  <c:v>386531.06971882621</c:v>
                </c:pt>
                <c:pt idx="46">
                  <c:v>326751.35980442661</c:v>
                </c:pt>
                <c:pt idx="47">
                  <c:v>479181.16295301681</c:v>
                </c:pt>
                <c:pt idx="48">
                  <c:v>534695.15358055732</c:v>
                </c:pt>
                <c:pt idx="49">
                  <c:v>434517.72301206773</c:v>
                </c:pt>
                <c:pt idx="50">
                  <c:v>441155.36194953579</c:v>
                </c:pt>
                <c:pt idx="51">
                  <c:v>542909.39036552049</c:v>
                </c:pt>
                <c:pt idx="52">
                  <c:v>561652.35508245951</c:v>
                </c:pt>
                <c:pt idx="53">
                  <c:v>426067.19783807121</c:v>
                </c:pt>
                <c:pt idx="54">
                  <c:v>276756.19081183022</c:v>
                </c:pt>
                <c:pt idx="55">
                  <c:v>250503.0565580324</c:v>
                </c:pt>
                <c:pt idx="56">
                  <c:v>332601.38903481961</c:v>
                </c:pt>
                <c:pt idx="57">
                  <c:v>223659.84447583219</c:v>
                </c:pt>
                <c:pt idx="58">
                  <c:v>222174.47614916411</c:v>
                </c:pt>
                <c:pt idx="59">
                  <c:v>302029.73773473362</c:v>
                </c:pt>
                <c:pt idx="60">
                  <c:v>420858.75866784161</c:v>
                </c:pt>
                <c:pt idx="61">
                  <c:v>457773.92216120497</c:v>
                </c:pt>
                <c:pt idx="62">
                  <c:v>608662.98760165926</c:v>
                </c:pt>
                <c:pt idx="63">
                  <c:v>804096.8131787962</c:v>
                </c:pt>
                <c:pt idx="64">
                  <c:v>762650.05207264051</c:v>
                </c:pt>
                <c:pt idx="65">
                  <c:v>963080.83187042701</c:v>
                </c:pt>
                <c:pt idx="66">
                  <c:v>1032730.45513819</c:v>
                </c:pt>
                <c:pt idx="67">
                  <c:v>1205938.81159535</c:v>
                </c:pt>
                <c:pt idx="68">
                  <c:v>734503.48304908187</c:v>
                </c:pt>
                <c:pt idx="69">
                  <c:v>705339.88466480735</c:v>
                </c:pt>
                <c:pt idx="70">
                  <c:v>934374.62666801142</c:v>
                </c:pt>
                <c:pt idx="71">
                  <c:v>788165.36586150597</c:v>
                </c:pt>
                <c:pt idx="72">
                  <c:v>751909.76082604297</c:v>
                </c:pt>
                <c:pt idx="73">
                  <c:v>1074608.4183382799</c:v>
                </c:pt>
                <c:pt idx="74">
                  <c:v>1093077.5608959999</c:v>
                </c:pt>
                <c:pt idx="75">
                  <c:v>293076.98045492801</c:v>
                </c:pt>
                <c:pt idx="76">
                  <c:v>268071.69195416011</c:v>
                </c:pt>
                <c:pt idx="77">
                  <c:v>265000.97721863189</c:v>
                </c:pt>
                <c:pt idx="78">
                  <c:v>99233.51522486443</c:v>
                </c:pt>
                <c:pt idx="79">
                  <c:v>126607.1025575907</c:v>
                </c:pt>
                <c:pt idx="80">
                  <c:v>351330.27035811811</c:v>
                </c:pt>
                <c:pt idx="81">
                  <c:v>657907.70472609776</c:v>
                </c:pt>
                <c:pt idx="82">
                  <c:v>252921.2563947005</c:v>
                </c:pt>
                <c:pt idx="83">
                  <c:v>427248.47999283002</c:v>
                </c:pt>
                <c:pt idx="84">
                  <c:v>577566.01216060389</c:v>
                </c:pt>
                <c:pt idx="85">
                  <c:v>240467.85284261941</c:v>
                </c:pt>
                <c:pt idx="86">
                  <c:v>248780.47111705001</c:v>
                </c:pt>
                <c:pt idx="87">
                  <c:v>273853.13840498548</c:v>
                </c:pt>
                <c:pt idx="88">
                  <c:v>251041.2352968565</c:v>
                </c:pt>
                <c:pt idx="89">
                  <c:v>228509.57870613731</c:v>
                </c:pt>
                <c:pt idx="90">
                  <c:v>209810.9789454873</c:v>
                </c:pt>
                <c:pt idx="91">
                  <c:v>84322.832783556369</c:v>
                </c:pt>
                <c:pt idx="92">
                  <c:v>30882.23163824842</c:v>
                </c:pt>
                <c:pt idx="93">
                  <c:v>20024.491776228781</c:v>
                </c:pt>
                <c:pt idx="94">
                  <c:v>25581.835124218069</c:v>
                </c:pt>
                <c:pt idx="95">
                  <c:v>30344.03218873994</c:v>
                </c:pt>
                <c:pt idx="96">
                  <c:v>31535.883550312759</c:v>
                </c:pt>
                <c:pt idx="97">
                  <c:v>43614.988937265443</c:v>
                </c:pt>
                <c:pt idx="98">
                  <c:v>58937.180039320861</c:v>
                </c:pt>
                <c:pt idx="99">
                  <c:v>72047.545016621982</c:v>
                </c:pt>
                <c:pt idx="100">
                  <c:v>52321.863512832009</c:v>
                </c:pt>
                <c:pt idx="101">
                  <c:v>38286.743247786602</c:v>
                </c:pt>
                <c:pt idx="102">
                  <c:v>21282.655234366219</c:v>
                </c:pt>
                <c:pt idx="103">
                  <c:v>17543.900331306719</c:v>
                </c:pt>
                <c:pt idx="104">
                  <c:v>21112.57738078562</c:v>
                </c:pt>
                <c:pt idx="105">
                  <c:v>28187.816089740001</c:v>
                </c:pt>
                <c:pt idx="106">
                  <c:v>80395.801387565851</c:v>
                </c:pt>
                <c:pt idx="107">
                  <c:v>108917.8574330383</c:v>
                </c:pt>
                <c:pt idx="108">
                  <c:v>126131.2151532556</c:v>
                </c:pt>
                <c:pt idx="109">
                  <c:v>139254.57022932309</c:v>
                </c:pt>
                <c:pt idx="110">
                  <c:v>175293.77823986899</c:v>
                </c:pt>
                <c:pt idx="111">
                  <c:v>144714.251458427</c:v>
                </c:pt>
                <c:pt idx="112">
                  <c:v>186783.43572598079</c:v>
                </c:pt>
                <c:pt idx="113">
                  <c:v>119893.9744069064</c:v>
                </c:pt>
                <c:pt idx="114">
                  <c:v>146444.76988222139</c:v>
                </c:pt>
                <c:pt idx="115">
                  <c:v>167276.4130057281</c:v>
                </c:pt>
                <c:pt idx="116">
                  <c:v>226251.2146556513</c:v>
                </c:pt>
                <c:pt idx="117">
                  <c:v>229938.76651643601</c:v>
                </c:pt>
                <c:pt idx="118">
                  <c:v>178162.4994318336</c:v>
                </c:pt>
                <c:pt idx="119">
                  <c:v>183382.8966769469</c:v>
                </c:pt>
                <c:pt idx="120">
                  <c:v>129370.6541045988</c:v>
                </c:pt>
                <c:pt idx="121">
                  <c:v>132269.08555210751</c:v>
                </c:pt>
                <c:pt idx="122">
                  <c:v>138322.83936082109</c:v>
                </c:pt>
                <c:pt idx="123">
                  <c:v>149289.20536731411</c:v>
                </c:pt>
                <c:pt idx="124">
                  <c:v>142458.9293090406</c:v>
                </c:pt>
                <c:pt idx="125">
                  <c:v>144627.6345747599</c:v>
                </c:pt>
                <c:pt idx="126">
                  <c:v>157468.76804629111</c:v>
                </c:pt>
                <c:pt idx="127">
                  <c:v>176446.52336321221</c:v>
                </c:pt>
                <c:pt idx="128">
                  <c:v>221524.78547889079</c:v>
                </c:pt>
                <c:pt idx="129">
                  <c:v>174792.5748429638</c:v>
                </c:pt>
                <c:pt idx="130">
                  <c:v>88305.395100469512</c:v>
                </c:pt>
                <c:pt idx="131">
                  <c:v>87631.73785386431</c:v>
                </c:pt>
                <c:pt idx="132">
                  <c:v>90992.218367389607</c:v>
                </c:pt>
                <c:pt idx="133">
                  <c:v>94263.524449043514</c:v>
                </c:pt>
                <c:pt idx="134">
                  <c:v>93176.40060585599</c:v>
                </c:pt>
                <c:pt idx="135">
                  <c:v>91156.138476904394</c:v>
                </c:pt>
                <c:pt idx="136">
                  <c:v>118053.93826542651</c:v>
                </c:pt>
                <c:pt idx="137">
                  <c:v>108512.5105921255</c:v>
                </c:pt>
                <c:pt idx="138">
                  <c:v>139511.8611728299</c:v>
                </c:pt>
                <c:pt idx="139">
                  <c:v>93253.275116090401</c:v>
                </c:pt>
                <c:pt idx="140">
                  <c:v>69284.267307445611</c:v>
                </c:pt>
                <c:pt idx="141">
                  <c:v>78629.6055229833</c:v>
                </c:pt>
                <c:pt idx="142">
                  <c:v>70517.071224536587</c:v>
                </c:pt>
                <c:pt idx="143">
                  <c:v>72687.990160110407</c:v>
                </c:pt>
                <c:pt idx="144">
                  <c:v>71598.962710142907</c:v>
                </c:pt>
                <c:pt idx="145">
                  <c:v>75079.463253431371</c:v>
                </c:pt>
                <c:pt idx="146">
                  <c:v>79292.060881153404</c:v>
                </c:pt>
                <c:pt idx="147">
                  <c:v>79273.824527787394</c:v>
                </c:pt>
                <c:pt idx="148">
                  <c:v>84752.262944641901</c:v>
                </c:pt>
                <c:pt idx="149">
                  <c:v>144063.49146776629</c:v>
                </c:pt>
                <c:pt idx="150">
                  <c:v>242492.92405281079</c:v>
                </c:pt>
                <c:pt idx="151">
                  <c:v>288394.0605794263</c:v>
                </c:pt>
                <c:pt idx="152">
                  <c:v>153693.487774104</c:v>
                </c:pt>
                <c:pt idx="153">
                  <c:v>142715.82133024119</c:v>
                </c:pt>
                <c:pt idx="154">
                  <c:v>126939.3631031697</c:v>
                </c:pt>
                <c:pt idx="155">
                  <c:v>113705.9771683977</c:v>
                </c:pt>
                <c:pt idx="156">
                  <c:v>144554.24771451799</c:v>
                </c:pt>
                <c:pt idx="157">
                  <c:v>125968.99479693831</c:v>
                </c:pt>
                <c:pt idx="158">
                  <c:v>103132.183508027</c:v>
                </c:pt>
                <c:pt idx="159">
                  <c:v>101802.9399723674</c:v>
                </c:pt>
                <c:pt idx="160">
                  <c:v>148034</c:v>
                </c:pt>
                <c:pt idx="161">
                  <c:v>199939</c:v>
                </c:pt>
                <c:pt idx="162">
                  <c:v>197076</c:v>
                </c:pt>
                <c:pt idx="163">
                  <c:v>113633</c:v>
                </c:pt>
                <c:pt idx="164">
                  <c:v>150765</c:v>
                </c:pt>
                <c:pt idx="165">
                  <c:v>200056</c:v>
                </c:pt>
                <c:pt idx="166">
                  <c:v>176731</c:v>
                </c:pt>
                <c:pt idx="167">
                  <c:v>129567</c:v>
                </c:pt>
                <c:pt idx="168">
                  <c:v>131952</c:v>
                </c:pt>
                <c:pt idx="169">
                  <c:v>137500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2E-4DCA-B1CC-F0D2B992E75A}"/>
            </c:ext>
          </c:extLst>
        </c:ser>
        <c:ser>
          <c:idx val="2"/>
          <c:order val="1"/>
          <c:tx>
            <c:strRef>
              <c:f>'Table 1'!$U$6</c:f>
              <c:strCache>
                <c:ptCount val="1"/>
                <c:pt idx="0">
                  <c:v>Latin America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cat>
            <c:strRef>
              <c:f>'Table 1'!$N$27:$N$196</c:f>
              <c:strCache>
                <c:ptCount val="170"/>
                <c:pt idx="0">
                  <c:v>1840 </c:v>
                </c:pt>
                <c:pt idx="1">
                  <c:v>1841 </c:v>
                </c:pt>
                <c:pt idx="2">
                  <c:v>1842 </c:v>
                </c:pt>
                <c:pt idx="3">
                  <c:v>1843 </c:v>
                </c:pt>
                <c:pt idx="4">
                  <c:v>1844 </c:v>
                </c:pt>
                <c:pt idx="5">
                  <c:v>1845 </c:v>
                </c:pt>
                <c:pt idx="6">
                  <c:v>1846 </c:v>
                </c:pt>
                <c:pt idx="7">
                  <c:v>1847 </c:v>
                </c:pt>
                <c:pt idx="8">
                  <c:v>1848 </c:v>
                </c:pt>
                <c:pt idx="9">
                  <c:v>1849 </c:v>
                </c:pt>
                <c:pt idx="10">
                  <c:v>1850 </c:v>
                </c:pt>
                <c:pt idx="11">
                  <c:v>1851 </c:v>
                </c:pt>
                <c:pt idx="12">
                  <c:v>1852 </c:v>
                </c:pt>
                <c:pt idx="13">
                  <c:v>1853 </c:v>
                </c:pt>
                <c:pt idx="14">
                  <c:v>1854 </c:v>
                </c:pt>
                <c:pt idx="15">
                  <c:v>1855 </c:v>
                </c:pt>
                <c:pt idx="16">
                  <c:v>1856 </c:v>
                </c:pt>
                <c:pt idx="17">
                  <c:v>1857 </c:v>
                </c:pt>
                <c:pt idx="18">
                  <c:v>1858 </c:v>
                </c:pt>
                <c:pt idx="19">
                  <c:v>1859 </c:v>
                </c:pt>
                <c:pt idx="20">
                  <c:v>1860 </c:v>
                </c:pt>
                <c:pt idx="21">
                  <c:v>1861 </c:v>
                </c:pt>
                <c:pt idx="22">
                  <c:v>1862 </c:v>
                </c:pt>
                <c:pt idx="23">
                  <c:v>1863 </c:v>
                </c:pt>
                <c:pt idx="24">
                  <c:v>1864 </c:v>
                </c:pt>
                <c:pt idx="25">
                  <c:v>1865 </c:v>
                </c:pt>
                <c:pt idx="26">
                  <c:v>1866 </c:v>
                </c:pt>
                <c:pt idx="27">
                  <c:v>1867 </c:v>
                </c:pt>
                <c:pt idx="28">
                  <c:v>1868 </c:v>
                </c:pt>
                <c:pt idx="29">
                  <c:v>1869 </c:v>
                </c:pt>
                <c:pt idx="30">
                  <c:v>1870 </c:v>
                </c:pt>
                <c:pt idx="31">
                  <c:v>1871 </c:v>
                </c:pt>
                <c:pt idx="32">
                  <c:v>1872 </c:v>
                </c:pt>
                <c:pt idx="33">
                  <c:v>1873 </c:v>
                </c:pt>
                <c:pt idx="34">
                  <c:v>1874 </c:v>
                </c:pt>
                <c:pt idx="35">
                  <c:v>1875 </c:v>
                </c:pt>
                <c:pt idx="36">
                  <c:v>1876 </c:v>
                </c:pt>
                <c:pt idx="37">
                  <c:v>1877 </c:v>
                </c:pt>
                <c:pt idx="38">
                  <c:v>1878 </c:v>
                </c:pt>
                <c:pt idx="39">
                  <c:v>1879 </c:v>
                </c:pt>
                <c:pt idx="40">
                  <c:v>1880 </c:v>
                </c:pt>
                <c:pt idx="41">
                  <c:v>1881 </c:v>
                </c:pt>
                <c:pt idx="42">
                  <c:v>1882 </c:v>
                </c:pt>
                <c:pt idx="43">
                  <c:v>1883 </c:v>
                </c:pt>
                <c:pt idx="44">
                  <c:v>1884 </c:v>
                </c:pt>
                <c:pt idx="45">
                  <c:v>1885 </c:v>
                </c:pt>
                <c:pt idx="46">
                  <c:v>1886 </c:v>
                </c:pt>
                <c:pt idx="47">
                  <c:v>1887 </c:v>
                </c:pt>
                <c:pt idx="48">
                  <c:v>1888 </c:v>
                </c:pt>
                <c:pt idx="49">
                  <c:v>1889 </c:v>
                </c:pt>
                <c:pt idx="50">
                  <c:v>1890 </c:v>
                </c:pt>
                <c:pt idx="51">
                  <c:v>1891 </c:v>
                </c:pt>
                <c:pt idx="52">
                  <c:v>1892 </c:v>
                </c:pt>
                <c:pt idx="53">
                  <c:v>1893 </c:v>
                </c:pt>
                <c:pt idx="54">
                  <c:v>1894 </c:v>
                </c:pt>
                <c:pt idx="55">
                  <c:v>1895 </c:v>
                </c:pt>
                <c:pt idx="56">
                  <c:v>1896 </c:v>
                </c:pt>
                <c:pt idx="57">
                  <c:v>1897 </c:v>
                </c:pt>
                <c:pt idx="58">
                  <c:v>1898 </c:v>
                </c:pt>
                <c:pt idx="59">
                  <c:v>1899 </c:v>
                </c:pt>
                <c:pt idx="60">
                  <c:v>1900 </c:v>
                </c:pt>
                <c:pt idx="61">
                  <c:v>1901 </c:v>
                </c:pt>
                <c:pt idx="62">
                  <c:v>1902 </c:v>
                </c:pt>
                <c:pt idx="63">
                  <c:v>1903 </c:v>
                </c:pt>
                <c:pt idx="64">
                  <c:v>1904 </c:v>
                </c:pt>
                <c:pt idx="65">
                  <c:v>1905 </c:v>
                </c:pt>
                <c:pt idx="66">
                  <c:v>1906 </c:v>
                </c:pt>
                <c:pt idx="67">
                  <c:v>1907 </c:v>
                </c:pt>
                <c:pt idx="68">
                  <c:v>1908 </c:v>
                </c:pt>
                <c:pt idx="69">
                  <c:v>1909 </c:v>
                </c:pt>
                <c:pt idx="70">
                  <c:v>1910 </c:v>
                </c:pt>
                <c:pt idx="71">
                  <c:v>1911 </c:v>
                </c:pt>
                <c:pt idx="72">
                  <c:v>1912 </c:v>
                </c:pt>
                <c:pt idx="73">
                  <c:v>1913 </c:v>
                </c:pt>
                <c:pt idx="74">
                  <c:v>1914 </c:v>
                </c:pt>
                <c:pt idx="75">
                  <c:v>1915 </c:v>
                </c:pt>
                <c:pt idx="76">
                  <c:v>1916 </c:v>
                </c:pt>
                <c:pt idx="77">
                  <c:v>1917 </c:v>
                </c:pt>
                <c:pt idx="78">
                  <c:v>1918 </c:v>
                </c:pt>
                <c:pt idx="79">
                  <c:v>1919 </c:v>
                </c:pt>
                <c:pt idx="80">
                  <c:v>1920 </c:v>
                </c:pt>
                <c:pt idx="81">
                  <c:v>1921 </c:v>
                </c:pt>
                <c:pt idx="82">
                  <c:v>1922 </c:v>
                </c:pt>
                <c:pt idx="83">
                  <c:v>1923 </c:v>
                </c:pt>
                <c:pt idx="84">
                  <c:v>1924 </c:v>
                </c:pt>
                <c:pt idx="85">
                  <c:v>1925 </c:v>
                </c:pt>
                <c:pt idx="86">
                  <c:v>1926 </c:v>
                </c:pt>
                <c:pt idx="87">
                  <c:v>1927 </c:v>
                </c:pt>
                <c:pt idx="88">
                  <c:v>1928 </c:v>
                </c:pt>
                <c:pt idx="89">
                  <c:v>1929 </c:v>
                </c:pt>
                <c:pt idx="90">
                  <c:v>1930 </c:v>
                </c:pt>
                <c:pt idx="91">
                  <c:v>1931 </c:v>
                </c:pt>
                <c:pt idx="92">
                  <c:v>1932 </c:v>
                </c:pt>
                <c:pt idx="93">
                  <c:v>1933 </c:v>
                </c:pt>
                <c:pt idx="94">
                  <c:v>1934 </c:v>
                </c:pt>
                <c:pt idx="95">
                  <c:v>1935 </c:v>
                </c:pt>
                <c:pt idx="96">
                  <c:v>1936 </c:v>
                </c:pt>
                <c:pt idx="97">
                  <c:v>1937 </c:v>
                </c:pt>
                <c:pt idx="98">
                  <c:v>1938 </c:v>
                </c:pt>
                <c:pt idx="99">
                  <c:v>1939 </c:v>
                </c:pt>
                <c:pt idx="100">
                  <c:v>1940 </c:v>
                </c:pt>
                <c:pt idx="101">
                  <c:v>1941 </c:v>
                </c:pt>
                <c:pt idx="102">
                  <c:v>1942 </c:v>
                </c:pt>
                <c:pt idx="103">
                  <c:v>1943 </c:v>
                </c:pt>
                <c:pt idx="104">
                  <c:v>1944 </c:v>
                </c:pt>
                <c:pt idx="105">
                  <c:v>1945 </c:v>
                </c:pt>
                <c:pt idx="106">
                  <c:v>1946 </c:v>
                </c:pt>
                <c:pt idx="107">
                  <c:v>1947 </c:v>
                </c:pt>
                <c:pt idx="108">
                  <c:v>1948 </c:v>
                </c:pt>
                <c:pt idx="109">
                  <c:v>1949 </c:v>
                </c:pt>
                <c:pt idx="110">
                  <c:v>1950 </c:v>
                </c:pt>
                <c:pt idx="111">
                  <c:v>1951 </c:v>
                </c:pt>
                <c:pt idx="112">
                  <c:v>1952 </c:v>
                </c:pt>
                <c:pt idx="113">
                  <c:v>1953 </c:v>
                </c:pt>
                <c:pt idx="114">
                  <c:v>1954 </c:v>
                </c:pt>
                <c:pt idx="115">
                  <c:v>1955 </c:v>
                </c:pt>
                <c:pt idx="116">
                  <c:v>1956 </c:v>
                </c:pt>
                <c:pt idx="117">
                  <c:v>1957 </c:v>
                </c:pt>
                <c:pt idx="118">
                  <c:v>1958 </c:v>
                </c:pt>
                <c:pt idx="119">
                  <c:v>1959 </c:v>
                </c:pt>
                <c:pt idx="120">
                  <c:v>1960 </c:v>
                </c:pt>
                <c:pt idx="121">
                  <c:v>1961 </c:v>
                </c:pt>
                <c:pt idx="122">
                  <c:v>1962 </c:v>
                </c:pt>
                <c:pt idx="123">
                  <c:v>1963 </c:v>
                </c:pt>
                <c:pt idx="124">
                  <c:v>1964 </c:v>
                </c:pt>
                <c:pt idx="125">
                  <c:v>1965 </c:v>
                </c:pt>
                <c:pt idx="126">
                  <c:v>1966 </c:v>
                </c:pt>
                <c:pt idx="127">
                  <c:v>1967 </c:v>
                </c:pt>
                <c:pt idx="128">
                  <c:v>1968 </c:v>
                </c:pt>
                <c:pt idx="129">
                  <c:v>1969 </c:v>
                </c:pt>
                <c:pt idx="130">
                  <c:v>1970 </c:v>
                </c:pt>
                <c:pt idx="131">
                  <c:v>1971 </c:v>
                </c:pt>
                <c:pt idx="132">
                  <c:v>1972 </c:v>
                </c:pt>
                <c:pt idx="133">
                  <c:v>1973 </c:v>
                </c:pt>
                <c:pt idx="134">
                  <c:v>1974 </c:v>
                </c:pt>
                <c:pt idx="135">
                  <c:v>1975 </c:v>
                </c:pt>
                <c:pt idx="136">
                  <c:v>1976¹</c:v>
                </c:pt>
                <c:pt idx="137">
                  <c:v>1977 </c:v>
                </c:pt>
                <c:pt idx="138">
                  <c:v>1978 </c:v>
                </c:pt>
                <c:pt idx="139">
                  <c:v>1979 </c:v>
                </c:pt>
                <c:pt idx="140">
                  <c:v>1980 </c:v>
                </c:pt>
                <c:pt idx="141">
                  <c:v>1981 </c:v>
                </c:pt>
                <c:pt idx="142">
                  <c:v>1982 </c:v>
                </c:pt>
                <c:pt idx="143">
                  <c:v>1983 </c:v>
                </c:pt>
                <c:pt idx="144">
                  <c:v>1984 </c:v>
                </c:pt>
                <c:pt idx="145">
                  <c:v>1985 </c:v>
                </c:pt>
                <c:pt idx="146">
                  <c:v>1986 </c:v>
                </c:pt>
                <c:pt idx="147">
                  <c:v>1987 </c:v>
                </c:pt>
                <c:pt idx="148">
                  <c:v>1988 </c:v>
                </c:pt>
                <c:pt idx="149">
                  <c:v>1989 </c:v>
                </c:pt>
                <c:pt idx="150">
                  <c:v>1990 </c:v>
                </c:pt>
                <c:pt idx="151">
                  <c:v>1991 </c:v>
                </c:pt>
                <c:pt idx="152">
                  <c:v>1992 </c:v>
                </c:pt>
                <c:pt idx="153">
                  <c:v>1993 </c:v>
                </c:pt>
                <c:pt idx="154">
                  <c:v>1994 </c:v>
                </c:pt>
                <c:pt idx="155">
                  <c:v>1995 </c:v>
                </c:pt>
                <c:pt idx="156">
                  <c:v>1996</c:v>
                </c:pt>
                <c:pt idx="157">
                  <c:v>1997</c:v>
                </c:pt>
                <c:pt idx="158">
                  <c:v>1998 </c:v>
                </c:pt>
                <c:pt idx="159">
                  <c:v>1999</c:v>
                </c:pt>
                <c:pt idx="160">
                  <c:v>2000</c:v>
                </c:pt>
                <c:pt idx="161">
                  <c:v>2001</c:v>
                </c:pt>
                <c:pt idx="162">
                  <c:v>2002</c:v>
                </c:pt>
                <c:pt idx="163">
                  <c:v>2003</c:v>
                </c:pt>
                <c:pt idx="164">
                  <c:v>2004</c:v>
                </c:pt>
                <c:pt idx="165">
                  <c:v>2005</c:v>
                </c:pt>
                <c:pt idx="166">
                  <c:v>2006</c:v>
                </c:pt>
                <c:pt idx="167">
                  <c:v>2007</c:v>
                </c:pt>
                <c:pt idx="168">
                  <c:v>2008</c:v>
                </c:pt>
                <c:pt idx="169">
                  <c:v>2009</c:v>
                </c:pt>
              </c:strCache>
            </c:strRef>
          </c:cat>
          <c:val>
            <c:numRef>
              <c:f>'Table 1'!$U$27:$U$196</c:f>
              <c:numCache>
                <c:formatCode>General</c:formatCode>
                <c:ptCount val="170"/>
                <c:pt idx="0">
                  <c:v>955.95871612660505</c:v>
                </c:pt>
                <c:pt idx="1">
                  <c:v>913.00846191193807</c:v>
                </c:pt>
                <c:pt idx="2">
                  <c:v>1189.063630383014</c:v>
                </c:pt>
                <c:pt idx="3">
                  <c:v>596.95963602148618</c:v>
                </c:pt>
                <c:pt idx="4">
                  <c:v>893.97252716071739</c:v>
                </c:pt>
                <c:pt idx="5">
                  <c:v>1300.57281567002</c:v>
                </c:pt>
                <c:pt idx="6">
                  <c:v>1755.9455797754861</c:v>
                </c:pt>
                <c:pt idx="7">
                  <c:v>2671.9447530611201</c:v>
                </c:pt>
                <c:pt idx="8">
                  <c:v>2575.9577009493919</c:v>
                </c:pt>
                <c:pt idx="9">
                  <c:v>3377.6161789402222</c:v>
                </c:pt>
                <c:pt idx="10">
                  <c:v>2625.631101766035</c:v>
                </c:pt>
                <c:pt idx="11">
                  <c:v>2692.9502450477062</c:v>
                </c:pt>
                <c:pt idx="12">
                  <c:v>2637.1490197025901</c:v>
                </c:pt>
                <c:pt idx="13">
                  <c:v>2616.1570287867989</c:v>
                </c:pt>
                <c:pt idx="14">
                  <c:v>3036.195554251226</c:v>
                </c:pt>
                <c:pt idx="15">
                  <c:v>1425.560567677863</c:v>
                </c:pt>
                <c:pt idx="16">
                  <c:v>1422.43093008697</c:v>
                </c:pt>
                <c:pt idx="17">
                  <c:v>1783.4392390410701</c:v>
                </c:pt>
                <c:pt idx="18">
                  <c:v>873.78629935684353</c:v>
                </c:pt>
                <c:pt idx="19">
                  <c:v>860.70001428290232</c:v>
                </c:pt>
                <c:pt idx="20">
                  <c:v>909.02724838450649</c:v>
                </c:pt>
                <c:pt idx="21">
                  <c:v>543.84253200342926</c:v>
                </c:pt>
                <c:pt idx="22">
                  <c:v>544.23894456293601</c:v>
                </c:pt>
                <c:pt idx="23">
                  <c:v>1042.991027074451</c:v>
                </c:pt>
                <c:pt idx="24">
                  <c:v>1144.377976620905</c:v>
                </c:pt>
                <c:pt idx="25">
                  <c:v>1468.028123334843</c:v>
                </c:pt>
                <c:pt idx="26">
                  <c:v>1884.8411381369251</c:v>
                </c:pt>
                <c:pt idx="27">
                  <c:v>1868.0024792661759</c:v>
                </c:pt>
                <c:pt idx="28">
                  <c:v>821.46148897231058</c:v>
                </c:pt>
                <c:pt idx="29">
                  <c:v>2087.189041643504</c:v>
                </c:pt>
                <c:pt idx="30">
                  <c:v>2922.9400646284262</c:v>
                </c:pt>
                <c:pt idx="31">
                  <c:v>2425.8251867065742</c:v>
                </c:pt>
                <c:pt idx="32">
                  <c:v>3055.8225938383121</c:v>
                </c:pt>
                <c:pt idx="33">
                  <c:v>3470.9870805142118</c:v>
                </c:pt>
                <c:pt idx="34">
                  <c:v>2365.3512935349358</c:v>
                </c:pt>
                <c:pt idx="35">
                  <c:v>1717.3498625342199</c:v>
                </c:pt>
                <c:pt idx="36">
                  <c:v>1283.2000005834871</c:v>
                </c:pt>
                <c:pt idx="37">
                  <c:v>1070.8582029271331</c:v>
                </c:pt>
                <c:pt idx="38">
                  <c:v>1045.28267551913</c:v>
                </c:pt>
                <c:pt idx="39">
                  <c:v>1342.3830392135751</c:v>
                </c:pt>
                <c:pt idx="40">
                  <c:v>2784.453012135883</c:v>
                </c:pt>
                <c:pt idx="41">
                  <c:v>4076.4803258717452</c:v>
                </c:pt>
                <c:pt idx="42">
                  <c:v>4804.5435082483118</c:v>
                </c:pt>
                <c:pt idx="43">
                  <c:v>3673.9115206281049</c:v>
                </c:pt>
                <c:pt idx="44">
                  <c:v>3157.9506852154718</c:v>
                </c:pt>
                <c:pt idx="45">
                  <c:v>2407.4478040486451</c:v>
                </c:pt>
                <c:pt idx="46">
                  <c:v>2035.119309304938</c:v>
                </c:pt>
                <c:pt idx="47">
                  <c:v>2984.5042969815772</c:v>
                </c:pt>
                <c:pt idx="48">
                  <c:v>3330.2644319364822</c:v>
                </c:pt>
                <c:pt idx="49">
                  <c:v>2706.3251056288109</c:v>
                </c:pt>
                <c:pt idx="50">
                  <c:v>4221.3760204250202</c:v>
                </c:pt>
                <c:pt idx="51">
                  <c:v>5195.0511756779597</c:v>
                </c:pt>
                <c:pt idx="52">
                  <c:v>5374.4009209878814</c:v>
                </c:pt>
                <c:pt idx="53">
                  <c:v>4076.9987337228708</c:v>
                </c:pt>
                <c:pt idx="54">
                  <c:v>2648.2551231710322</c:v>
                </c:pt>
                <c:pt idx="55">
                  <c:v>2397.041240356074</c:v>
                </c:pt>
                <c:pt idx="56">
                  <c:v>3182.6328072427368</c:v>
                </c:pt>
                <c:pt idx="57">
                  <c:v>2140.1809558199752</c:v>
                </c:pt>
                <c:pt idx="58">
                  <c:v>2125.9675997633108</c:v>
                </c:pt>
                <c:pt idx="59">
                  <c:v>2890.095422833162</c:v>
                </c:pt>
                <c:pt idx="60">
                  <c:v>8462.5268182875207</c:v>
                </c:pt>
                <c:pt idx="61">
                  <c:v>9204.8080578485151</c:v>
                </c:pt>
                <c:pt idx="62">
                  <c:v>12238.849138324111</c:v>
                </c:pt>
                <c:pt idx="63">
                  <c:v>16168.58555484086</c:v>
                </c:pt>
                <c:pt idx="64">
                  <c:v>15335.18403908714</c:v>
                </c:pt>
                <c:pt idx="65">
                  <c:v>19365.398010676901</c:v>
                </c:pt>
                <c:pt idx="66">
                  <c:v>20765.895903729521</c:v>
                </c:pt>
                <c:pt idx="67">
                  <c:v>24248.72792630631</c:v>
                </c:pt>
                <c:pt idx="68">
                  <c:v>14769.21959068505</c:v>
                </c:pt>
                <c:pt idx="69">
                  <c:v>14182.804960214031</c:v>
                </c:pt>
                <c:pt idx="70">
                  <c:v>59373.319965087961</c:v>
                </c:pt>
                <c:pt idx="71">
                  <c:v>50082.689659040443</c:v>
                </c:pt>
                <c:pt idx="72">
                  <c:v>47778.886048731933</c:v>
                </c:pt>
                <c:pt idx="73">
                  <c:v>68284.248777920453</c:v>
                </c:pt>
                <c:pt idx="74">
                  <c:v>69457.840482214699</c:v>
                </c:pt>
                <c:pt idx="75">
                  <c:v>18623.101311092119</c:v>
                </c:pt>
                <c:pt idx="76">
                  <c:v>17034.180815391559</c:v>
                </c:pt>
                <c:pt idx="77">
                  <c:v>16839.057228651822</c:v>
                </c:pt>
                <c:pt idx="78">
                  <c:v>6305.6327543017742</c:v>
                </c:pt>
                <c:pt idx="79">
                  <c:v>8045.042957566744</c:v>
                </c:pt>
                <c:pt idx="80">
                  <c:v>64266.45543649068</c:v>
                </c:pt>
                <c:pt idx="81">
                  <c:v>120346.57914333809</c:v>
                </c:pt>
                <c:pt idx="82">
                  <c:v>46265.164218451362</c:v>
                </c:pt>
                <c:pt idx="83">
                  <c:v>78153.656876133406</c:v>
                </c:pt>
                <c:pt idx="84">
                  <c:v>105650.2200744498</c:v>
                </c:pt>
                <c:pt idx="85">
                  <c:v>43987.14785624994</c:v>
                </c:pt>
                <c:pt idx="86">
                  <c:v>45507.718547041011</c:v>
                </c:pt>
                <c:pt idx="87">
                  <c:v>50094.090946127457</c:v>
                </c:pt>
                <c:pt idx="88">
                  <c:v>45921.264753195777</c:v>
                </c:pt>
                <c:pt idx="89">
                  <c:v>41799.702148522527</c:v>
                </c:pt>
                <c:pt idx="90">
                  <c:v>23367.70287756926</c:v>
                </c:pt>
                <c:pt idx="91">
                  <c:v>9391.457549955303</c:v>
                </c:pt>
                <c:pt idx="92">
                  <c:v>3439.5092990169792</c:v>
                </c:pt>
                <c:pt idx="93">
                  <c:v>2230.2282580875781</c:v>
                </c:pt>
                <c:pt idx="94">
                  <c:v>2849.1775084897231</c:v>
                </c:pt>
                <c:pt idx="95">
                  <c:v>3379.5673222520122</c:v>
                </c:pt>
                <c:pt idx="96">
                  <c:v>3512.3097966041119</c:v>
                </c:pt>
                <c:pt idx="97">
                  <c:v>4857.6204525469184</c:v>
                </c:pt>
                <c:pt idx="98">
                  <c:v>6564.129858802502</c:v>
                </c:pt>
                <c:pt idx="99">
                  <c:v>8024.2970766756043</c:v>
                </c:pt>
                <c:pt idx="100">
                  <c:v>13837.51744555271</c:v>
                </c:pt>
                <c:pt idx="101">
                  <c:v>10125.661474093171</c:v>
                </c:pt>
                <c:pt idx="102">
                  <c:v>5628.6052009787454</c:v>
                </c:pt>
                <c:pt idx="103">
                  <c:v>4639.8199643244052</c:v>
                </c:pt>
                <c:pt idx="104">
                  <c:v>5583.6248599125847</c:v>
                </c:pt>
                <c:pt idx="105">
                  <c:v>7454.8070482647836</c:v>
                </c:pt>
                <c:pt idx="106">
                  <c:v>21262.20722197316</c:v>
                </c:pt>
                <c:pt idx="107">
                  <c:v>28805.41041876798</c:v>
                </c:pt>
                <c:pt idx="108">
                  <c:v>33357.812068063802</c:v>
                </c:pt>
                <c:pt idx="109">
                  <c:v>36828.534298068662</c:v>
                </c:pt>
                <c:pt idx="110">
                  <c:v>56675.837672070382</c:v>
                </c:pt>
                <c:pt idx="111">
                  <c:v>46788.890665986997</c:v>
                </c:pt>
                <c:pt idx="112">
                  <c:v>60390.664114452731</c:v>
                </c:pt>
                <c:pt idx="113">
                  <c:v>38764.019462498632</c:v>
                </c:pt>
                <c:pt idx="114">
                  <c:v>47348.400434447212</c:v>
                </c:pt>
                <c:pt idx="115">
                  <c:v>54083.669854533167</c:v>
                </c:pt>
                <c:pt idx="116">
                  <c:v>73151.353366265655</c:v>
                </c:pt>
                <c:pt idx="117">
                  <c:v>74343.609547675558</c:v>
                </c:pt>
                <c:pt idx="118">
                  <c:v>57603.350206940639</c:v>
                </c:pt>
                <c:pt idx="119">
                  <c:v>59291.204675128902</c:v>
                </c:pt>
                <c:pt idx="120">
                  <c:v>102487.9651497364</c:v>
                </c:pt>
                <c:pt idx="121">
                  <c:v>104784.11448311601</c:v>
                </c:pt>
                <c:pt idx="122">
                  <c:v>109579.92319001901</c:v>
                </c:pt>
                <c:pt idx="123">
                  <c:v>118267.5235184826</c:v>
                </c:pt>
                <c:pt idx="124">
                  <c:v>112856.55068644141</c:v>
                </c:pt>
                <c:pt idx="125">
                  <c:v>114574.6079323556</c:v>
                </c:pt>
                <c:pt idx="126">
                  <c:v>124747.4067700992</c:v>
                </c:pt>
                <c:pt idx="127">
                  <c:v>139781.66271479201</c:v>
                </c:pt>
                <c:pt idx="128">
                  <c:v>175492.84767167579</c:v>
                </c:pt>
                <c:pt idx="129">
                  <c:v>138471.3978832821</c:v>
                </c:pt>
                <c:pt idx="130">
                  <c:v>151598.26465166581</c:v>
                </c:pt>
                <c:pt idx="131">
                  <c:v>150441.7637443408</c:v>
                </c:pt>
                <c:pt idx="132">
                  <c:v>156210.867813991</c:v>
                </c:pt>
                <c:pt idx="133">
                  <c:v>161826.881700333</c:v>
                </c:pt>
                <c:pt idx="134">
                  <c:v>159960.56211814741</c:v>
                </c:pt>
                <c:pt idx="135">
                  <c:v>156492.2776204434</c:v>
                </c:pt>
                <c:pt idx="136">
                  <c:v>202669.06858829461</c:v>
                </c:pt>
                <c:pt idx="137">
                  <c:v>186288.82504908551</c:v>
                </c:pt>
                <c:pt idx="138">
                  <c:v>239506.95229959581</c:v>
                </c:pt>
                <c:pt idx="139">
                  <c:v>160092.53641410251</c:v>
                </c:pt>
                <c:pt idx="140">
                  <c:v>213182.6709621565</c:v>
                </c:pt>
                <c:pt idx="141">
                  <c:v>241937.59959541209</c:v>
                </c:pt>
                <c:pt idx="142">
                  <c:v>216975.91930022181</c:v>
                </c:pt>
                <c:pt idx="143">
                  <c:v>223655.67958511171</c:v>
                </c:pt>
                <c:pt idx="144">
                  <c:v>220304.82101999229</c:v>
                </c:pt>
                <c:pt idx="145">
                  <c:v>231014.0690345669</c:v>
                </c:pt>
                <c:pt idx="146">
                  <c:v>243975.9267385914</c:v>
                </c:pt>
                <c:pt idx="147">
                  <c:v>243919.8148004789</c:v>
                </c:pt>
                <c:pt idx="148">
                  <c:v>260776.57290436749</c:v>
                </c:pt>
                <c:pt idx="149">
                  <c:v>443272.9260591006</c:v>
                </c:pt>
                <c:pt idx="150">
                  <c:v>776617.60490570311</c:v>
                </c:pt>
                <c:pt idx="151">
                  <c:v>923622.4334011774</c:v>
                </c:pt>
                <c:pt idx="152">
                  <c:v>492224.95390724757</c:v>
                </c:pt>
                <c:pt idx="153">
                  <c:v>457067.43723171199</c:v>
                </c:pt>
                <c:pt idx="154">
                  <c:v>406541.11672128108</c:v>
                </c:pt>
                <c:pt idx="155">
                  <c:v>364159.3419556896</c:v>
                </c:pt>
                <c:pt idx="156">
                  <c:v>462955.25561209902</c:v>
                </c:pt>
                <c:pt idx="157">
                  <c:v>403433.37610243593</c:v>
                </c:pt>
                <c:pt idx="158">
                  <c:v>330295.28452243097</c:v>
                </c:pt>
                <c:pt idx="159">
                  <c:v>326038.19564021862</c:v>
                </c:pt>
                <c:pt idx="160">
                  <c:v>371172</c:v>
                </c:pt>
                <c:pt idx="161">
                  <c:v>440803</c:v>
                </c:pt>
                <c:pt idx="162">
                  <c:v>450221</c:v>
                </c:pt>
                <c:pt idx="163">
                  <c:v>289489</c:v>
                </c:pt>
                <c:pt idx="164">
                  <c:v>386533</c:v>
                </c:pt>
                <c:pt idx="165">
                  <c:v>402796</c:v>
                </c:pt>
                <c:pt idx="166">
                  <c:v>524899</c:v>
                </c:pt>
                <c:pt idx="167">
                  <c:v>413948</c:v>
                </c:pt>
                <c:pt idx="168">
                  <c:v>468679</c:v>
                </c:pt>
                <c:pt idx="169">
                  <c:v>457337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2E-4DCA-B1CC-F0D2B992E75A}"/>
            </c:ext>
          </c:extLst>
        </c:ser>
        <c:ser>
          <c:idx val="3"/>
          <c:order val="2"/>
          <c:tx>
            <c:strRef>
              <c:f>'Table 1'!$V$6</c:f>
              <c:strCache>
                <c:ptCount val="1"/>
                <c:pt idx="0">
                  <c:v>Asia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cat>
            <c:strRef>
              <c:f>'Table 1'!$N$27:$N$196</c:f>
              <c:strCache>
                <c:ptCount val="170"/>
                <c:pt idx="0">
                  <c:v>1840 </c:v>
                </c:pt>
                <c:pt idx="1">
                  <c:v>1841 </c:v>
                </c:pt>
                <c:pt idx="2">
                  <c:v>1842 </c:v>
                </c:pt>
                <c:pt idx="3">
                  <c:v>1843 </c:v>
                </c:pt>
                <c:pt idx="4">
                  <c:v>1844 </c:v>
                </c:pt>
                <c:pt idx="5">
                  <c:v>1845 </c:v>
                </c:pt>
                <c:pt idx="6">
                  <c:v>1846 </c:v>
                </c:pt>
                <c:pt idx="7">
                  <c:v>1847 </c:v>
                </c:pt>
                <c:pt idx="8">
                  <c:v>1848 </c:v>
                </c:pt>
                <c:pt idx="9">
                  <c:v>1849 </c:v>
                </c:pt>
                <c:pt idx="10">
                  <c:v>1850 </c:v>
                </c:pt>
                <c:pt idx="11">
                  <c:v>1851 </c:v>
                </c:pt>
                <c:pt idx="12">
                  <c:v>1852 </c:v>
                </c:pt>
                <c:pt idx="13">
                  <c:v>1853 </c:v>
                </c:pt>
                <c:pt idx="14">
                  <c:v>1854 </c:v>
                </c:pt>
                <c:pt idx="15">
                  <c:v>1855 </c:v>
                </c:pt>
                <c:pt idx="16">
                  <c:v>1856 </c:v>
                </c:pt>
                <c:pt idx="17">
                  <c:v>1857 </c:v>
                </c:pt>
                <c:pt idx="18">
                  <c:v>1858 </c:v>
                </c:pt>
                <c:pt idx="19">
                  <c:v>1859 </c:v>
                </c:pt>
                <c:pt idx="20">
                  <c:v>1860 </c:v>
                </c:pt>
                <c:pt idx="21">
                  <c:v>1861 </c:v>
                </c:pt>
                <c:pt idx="22">
                  <c:v>1862 </c:v>
                </c:pt>
                <c:pt idx="23">
                  <c:v>1863 </c:v>
                </c:pt>
                <c:pt idx="24">
                  <c:v>1864 </c:v>
                </c:pt>
                <c:pt idx="25">
                  <c:v>1865 </c:v>
                </c:pt>
                <c:pt idx="26">
                  <c:v>1866 </c:v>
                </c:pt>
                <c:pt idx="27">
                  <c:v>1867 </c:v>
                </c:pt>
                <c:pt idx="28">
                  <c:v>1868 </c:v>
                </c:pt>
                <c:pt idx="29">
                  <c:v>1869 </c:v>
                </c:pt>
                <c:pt idx="30">
                  <c:v>1870 </c:v>
                </c:pt>
                <c:pt idx="31">
                  <c:v>1871 </c:v>
                </c:pt>
                <c:pt idx="32">
                  <c:v>1872 </c:v>
                </c:pt>
                <c:pt idx="33">
                  <c:v>1873 </c:v>
                </c:pt>
                <c:pt idx="34">
                  <c:v>1874 </c:v>
                </c:pt>
                <c:pt idx="35">
                  <c:v>1875 </c:v>
                </c:pt>
                <c:pt idx="36">
                  <c:v>1876 </c:v>
                </c:pt>
                <c:pt idx="37">
                  <c:v>1877 </c:v>
                </c:pt>
                <c:pt idx="38">
                  <c:v>1878 </c:v>
                </c:pt>
                <c:pt idx="39">
                  <c:v>1879 </c:v>
                </c:pt>
                <c:pt idx="40">
                  <c:v>1880 </c:v>
                </c:pt>
                <c:pt idx="41">
                  <c:v>1881 </c:v>
                </c:pt>
                <c:pt idx="42">
                  <c:v>1882 </c:v>
                </c:pt>
                <c:pt idx="43">
                  <c:v>1883 </c:v>
                </c:pt>
                <c:pt idx="44">
                  <c:v>1884 </c:v>
                </c:pt>
                <c:pt idx="45">
                  <c:v>1885 </c:v>
                </c:pt>
                <c:pt idx="46">
                  <c:v>1886 </c:v>
                </c:pt>
                <c:pt idx="47">
                  <c:v>1887 </c:v>
                </c:pt>
                <c:pt idx="48">
                  <c:v>1888 </c:v>
                </c:pt>
                <c:pt idx="49">
                  <c:v>1889 </c:v>
                </c:pt>
                <c:pt idx="50">
                  <c:v>1890 </c:v>
                </c:pt>
                <c:pt idx="51">
                  <c:v>1891 </c:v>
                </c:pt>
                <c:pt idx="52">
                  <c:v>1892 </c:v>
                </c:pt>
                <c:pt idx="53">
                  <c:v>1893 </c:v>
                </c:pt>
                <c:pt idx="54">
                  <c:v>1894 </c:v>
                </c:pt>
                <c:pt idx="55">
                  <c:v>1895 </c:v>
                </c:pt>
                <c:pt idx="56">
                  <c:v>1896 </c:v>
                </c:pt>
                <c:pt idx="57">
                  <c:v>1897 </c:v>
                </c:pt>
                <c:pt idx="58">
                  <c:v>1898 </c:v>
                </c:pt>
                <c:pt idx="59">
                  <c:v>1899 </c:v>
                </c:pt>
                <c:pt idx="60">
                  <c:v>1900 </c:v>
                </c:pt>
                <c:pt idx="61">
                  <c:v>1901 </c:v>
                </c:pt>
                <c:pt idx="62">
                  <c:v>1902 </c:v>
                </c:pt>
                <c:pt idx="63">
                  <c:v>1903 </c:v>
                </c:pt>
                <c:pt idx="64">
                  <c:v>1904 </c:v>
                </c:pt>
                <c:pt idx="65">
                  <c:v>1905 </c:v>
                </c:pt>
                <c:pt idx="66">
                  <c:v>1906 </c:v>
                </c:pt>
                <c:pt idx="67">
                  <c:v>1907 </c:v>
                </c:pt>
                <c:pt idx="68">
                  <c:v>1908 </c:v>
                </c:pt>
                <c:pt idx="69">
                  <c:v>1909 </c:v>
                </c:pt>
                <c:pt idx="70">
                  <c:v>1910 </c:v>
                </c:pt>
                <c:pt idx="71">
                  <c:v>1911 </c:v>
                </c:pt>
                <c:pt idx="72">
                  <c:v>1912 </c:v>
                </c:pt>
                <c:pt idx="73">
                  <c:v>1913 </c:v>
                </c:pt>
                <c:pt idx="74">
                  <c:v>1914 </c:v>
                </c:pt>
                <c:pt idx="75">
                  <c:v>1915 </c:v>
                </c:pt>
                <c:pt idx="76">
                  <c:v>1916 </c:v>
                </c:pt>
                <c:pt idx="77">
                  <c:v>1917 </c:v>
                </c:pt>
                <c:pt idx="78">
                  <c:v>1918 </c:v>
                </c:pt>
                <c:pt idx="79">
                  <c:v>1919 </c:v>
                </c:pt>
                <c:pt idx="80">
                  <c:v>1920 </c:v>
                </c:pt>
                <c:pt idx="81">
                  <c:v>1921 </c:v>
                </c:pt>
                <c:pt idx="82">
                  <c:v>1922 </c:v>
                </c:pt>
                <c:pt idx="83">
                  <c:v>1923 </c:v>
                </c:pt>
                <c:pt idx="84">
                  <c:v>1924 </c:v>
                </c:pt>
                <c:pt idx="85">
                  <c:v>1925 </c:v>
                </c:pt>
                <c:pt idx="86">
                  <c:v>1926 </c:v>
                </c:pt>
                <c:pt idx="87">
                  <c:v>1927 </c:v>
                </c:pt>
                <c:pt idx="88">
                  <c:v>1928 </c:v>
                </c:pt>
                <c:pt idx="89">
                  <c:v>1929 </c:v>
                </c:pt>
                <c:pt idx="90">
                  <c:v>1930 </c:v>
                </c:pt>
                <c:pt idx="91">
                  <c:v>1931 </c:v>
                </c:pt>
                <c:pt idx="92">
                  <c:v>1932 </c:v>
                </c:pt>
                <c:pt idx="93">
                  <c:v>1933 </c:v>
                </c:pt>
                <c:pt idx="94">
                  <c:v>1934 </c:v>
                </c:pt>
                <c:pt idx="95">
                  <c:v>1935 </c:v>
                </c:pt>
                <c:pt idx="96">
                  <c:v>1936 </c:v>
                </c:pt>
                <c:pt idx="97">
                  <c:v>1937 </c:v>
                </c:pt>
                <c:pt idx="98">
                  <c:v>1938 </c:v>
                </c:pt>
                <c:pt idx="99">
                  <c:v>1939 </c:v>
                </c:pt>
                <c:pt idx="100">
                  <c:v>1940 </c:v>
                </c:pt>
                <c:pt idx="101">
                  <c:v>1941 </c:v>
                </c:pt>
                <c:pt idx="102">
                  <c:v>1942 </c:v>
                </c:pt>
                <c:pt idx="103">
                  <c:v>1943 </c:v>
                </c:pt>
                <c:pt idx="104">
                  <c:v>1944 </c:v>
                </c:pt>
                <c:pt idx="105">
                  <c:v>1945 </c:v>
                </c:pt>
                <c:pt idx="106">
                  <c:v>1946 </c:v>
                </c:pt>
                <c:pt idx="107">
                  <c:v>1947 </c:v>
                </c:pt>
                <c:pt idx="108">
                  <c:v>1948 </c:v>
                </c:pt>
                <c:pt idx="109">
                  <c:v>1949 </c:v>
                </c:pt>
                <c:pt idx="110">
                  <c:v>1950 </c:v>
                </c:pt>
                <c:pt idx="111">
                  <c:v>1951 </c:v>
                </c:pt>
                <c:pt idx="112">
                  <c:v>1952 </c:v>
                </c:pt>
                <c:pt idx="113">
                  <c:v>1953 </c:v>
                </c:pt>
                <c:pt idx="114">
                  <c:v>1954 </c:v>
                </c:pt>
                <c:pt idx="115">
                  <c:v>1955 </c:v>
                </c:pt>
                <c:pt idx="116">
                  <c:v>1956 </c:v>
                </c:pt>
                <c:pt idx="117">
                  <c:v>1957 </c:v>
                </c:pt>
                <c:pt idx="118">
                  <c:v>1958 </c:v>
                </c:pt>
                <c:pt idx="119">
                  <c:v>1959 </c:v>
                </c:pt>
                <c:pt idx="120">
                  <c:v>1960 </c:v>
                </c:pt>
                <c:pt idx="121">
                  <c:v>1961 </c:v>
                </c:pt>
                <c:pt idx="122">
                  <c:v>1962 </c:v>
                </c:pt>
                <c:pt idx="123">
                  <c:v>1963 </c:v>
                </c:pt>
                <c:pt idx="124">
                  <c:v>1964 </c:v>
                </c:pt>
                <c:pt idx="125">
                  <c:v>1965 </c:v>
                </c:pt>
                <c:pt idx="126">
                  <c:v>1966 </c:v>
                </c:pt>
                <c:pt idx="127">
                  <c:v>1967 </c:v>
                </c:pt>
                <c:pt idx="128">
                  <c:v>1968 </c:v>
                </c:pt>
                <c:pt idx="129">
                  <c:v>1969 </c:v>
                </c:pt>
                <c:pt idx="130">
                  <c:v>1970 </c:v>
                </c:pt>
                <c:pt idx="131">
                  <c:v>1971 </c:v>
                </c:pt>
                <c:pt idx="132">
                  <c:v>1972 </c:v>
                </c:pt>
                <c:pt idx="133">
                  <c:v>1973 </c:v>
                </c:pt>
                <c:pt idx="134">
                  <c:v>1974 </c:v>
                </c:pt>
                <c:pt idx="135">
                  <c:v>1975 </c:v>
                </c:pt>
                <c:pt idx="136">
                  <c:v>1976¹</c:v>
                </c:pt>
                <c:pt idx="137">
                  <c:v>1977 </c:v>
                </c:pt>
                <c:pt idx="138">
                  <c:v>1978 </c:v>
                </c:pt>
                <c:pt idx="139">
                  <c:v>1979 </c:v>
                </c:pt>
                <c:pt idx="140">
                  <c:v>1980 </c:v>
                </c:pt>
                <c:pt idx="141">
                  <c:v>1981 </c:v>
                </c:pt>
                <c:pt idx="142">
                  <c:v>1982 </c:v>
                </c:pt>
                <c:pt idx="143">
                  <c:v>1983 </c:v>
                </c:pt>
                <c:pt idx="144">
                  <c:v>1984 </c:v>
                </c:pt>
                <c:pt idx="145">
                  <c:v>1985 </c:v>
                </c:pt>
                <c:pt idx="146">
                  <c:v>1986 </c:v>
                </c:pt>
                <c:pt idx="147">
                  <c:v>1987 </c:v>
                </c:pt>
                <c:pt idx="148">
                  <c:v>1988 </c:v>
                </c:pt>
                <c:pt idx="149">
                  <c:v>1989 </c:v>
                </c:pt>
                <c:pt idx="150">
                  <c:v>1990 </c:v>
                </c:pt>
                <c:pt idx="151">
                  <c:v>1991 </c:v>
                </c:pt>
                <c:pt idx="152">
                  <c:v>1992 </c:v>
                </c:pt>
                <c:pt idx="153">
                  <c:v>1993 </c:v>
                </c:pt>
                <c:pt idx="154">
                  <c:v>1994 </c:v>
                </c:pt>
                <c:pt idx="155">
                  <c:v>1995 </c:v>
                </c:pt>
                <c:pt idx="156">
                  <c:v>1996</c:v>
                </c:pt>
                <c:pt idx="157">
                  <c:v>1997</c:v>
                </c:pt>
                <c:pt idx="158">
                  <c:v>1998 </c:v>
                </c:pt>
                <c:pt idx="159">
                  <c:v>1999</c:v>
                </c:pt>
                <c:pt idx="160">
                  <c:v>2000</c:v>
                </c:pt>
                <c:pt idx="161">
                  <c:v>2001</c:v>
                </c:pt>
                <c:pt idx="162">
                  <c:v>2002</c:v>
                </c:pt>
                <c:pt idx="163">
                  <c:v>2003</c:v>
                </c:pt>
                <c:pt idx="164">
                  <c:v>2004</c:v>
                </c:pt>
                <c:pt idx="165">
                  <c:v>2005</c:v>
                </c:pt>
                <c:pt idx="166">
                  <c:v>2006</c:v>
                </c:pt>
                <c:pt idx="167">
                  <c:v>2007</c:v>
                </c:pt>
                <c:pt idx="168">
                  <c:v>2008</c:v>
                </c:pt>
                <c:pt idx="169">
                  <c:v>2009</c:v>
                </c:pt>
              </c:strCache>
            </c:strRef>
          </c:cat>
          <c:val>
            <c:numRef>
              <c:f>'Table 1'!$V$27:$V$196</c:f>
              <c:numCache>
                <c:formatCode>General</c:formatCode>
                <c:ptCount val="170"/>
                <c:pt idx="0">
                  <c:v>7.126548250343121</c:v>
                </c:pt>
                <c:pt idx="1">
                  <c:v>6.8063596753955098</c:v>
                </c:pt>
                <c:pt idx="2">
                  <c:v>8.8643151547251975</c:v>
                </c:pt>
                <c:pt idx="3">
                  <c:v>4.4502566667857666</c:v>
                </c:pt>
                <c:pt idx="4">
                  <c:v>6.6644492505973867</c:v>
                </c:pt>
                <c:pt idx="5">
                  <c:v>9.6956016694025315</c:v>
                </c:pt>
                <c:pt idx="6">
                  <c:v>13.090346568469821</c:v>
                </c:pt>
                <c:pt idx="7">
                  <c:v>19.919001609290621</c:v>
                </c:pt>
                <c:pt idx="8">
                  <c:v>19.20343058436762</c:v>
                </c:pt>
                <c:pt idx="9">
                  <c:v>25.17969057062205</c:v>
                </c:pt>
                <c:pt idx="10">
                  <c:v>4742.8041529848069</c:v>
                </c:pt>
                <c:pt idx="11">
                  <c:v>4864.4059698268384</c:v>
                </c:pt>
                <c:pt idx="12">
                  <c:v>4763.6095239245724</c:v>
                </c:pt>
                <c:pt idx="13">
                  <c:v>4725.6906778125413</c:v>
                </c:pt>
                <c:pt idx="14">
                  <c:v>5484.4265343638899</c:v>
                </c:pt>
                <c:pt idx="15">
                  <c:v>2575.0588405836211</c:v>
                </c:pt>
                <c:pt idx="16">
                  <c:v>2569.405625189635</c:v>
                </c:pt>
                <c:pt idx="17">
                  <c:v>3221.5123532893699</c:v>
                </c:pt>
                <c:pt idx="18">
                  <c:v>1578.362355101377</c:v>
                </c:pt>
                <c:pt idx="19">
                  <c:v>1554.7239669233561</c:v>
                </c:pt>
                <c:pt idx="20">
                  <c:v>4016.4328837180901</c:v>
                </c:pt>
                <c:pt idx="21">
                  <c:v>2402.9059997760969</c:v>
                </c:pt>
                <c:pt idx="22">
                  <c:v>2404.6575033116942</c:v>
                </c:pt>
                <c:pt idx="23">
                  <c:v>4608.336511374594</c:v>
                </c:pt>
                <c:pt idx="24">
                  <c:v>5056.3031469863699</c:v>
                </c:pt>
                <c:pt idx="25">
                  <c:v>6486.3142873479101</c:v>
                </c:pt>
                <c:pt idx="26">
                  <c:v>8327.954900418541</c:v>
                </c:pt>
                <c:pt idx="27">
                  <c:v>8253.5552129213811</c:v>
                </c:pt>
                <c:pt idx="28">
                  <c:v>3629.5335952578762</c:v>
                </c:pt>
                <c:pt idx="29">
                  <c:v>9222.005958887421</c:v>
                </c:pt>
                <c:pt idx="30">
                  <c:v>18939.521980119898</c:v>
                </c:pt>
                <c:pt idx="31">
                  <c:v>15718.40969287822</c:v>
                </c:pt>
                <c:pt idx="32">
                  <c:v>19800.54941383308</c:v>
                </c:pt>
                <c:pt idx="33">
                  <c:v>22490.654837449751</c:v>
                </c:pt>
                <c:pt idx="34">
                  <c:v>15326.56223667891</c:v>
                </c:pt>
                <c:pt idx="35">
                  <c:v>11127.76339912995</c:v>
                </c:pt>
                <c:pt idx="36">
                  <c:v>8314.6400810754549</c:v>
                </c:pt>
                <c:pt idx="37">
                  <c:v>6938.7472967251406</c:v>
                </c:pt>
                <c:pt idx="38">
                  <c:v>6773.0277633830838</c:v>
                </c:pt>
                <c:pt idx="39">
                  <c:v>8698.1232987265194</c:v>
                </c:pt>
                <c:pt idx="40">
                  <c:v>6198.6989226394717</c:v>
                </c:pt>
                <c:pt idx="41">
                  <c:v>9074.986754672891</c:v>
                </c:pt>
                <c:pt idx="42">
                  <c:v>10695.787840035609</c:v>
                </c:pt>
                <c:pt idx="43">
                  <c:v>8178.7953632305034</c:v>
                </c:pt>
                <c:pt idx="44">
                  <c:v>7030.1726855782417</c:v>
                </c:pt>
                <c:pt idx="45">
                  <c:v>5359.4167487207906</c:v>
                </c:pt>
                <c:pt idx="46">
                  <c:v>4530.5457894420006</c:v>
                </c:pt>
                <c:pt idx="47">
                  <c:v>6644.0494738755424</c:v>
                </c:pt>
                <c:pt idx="48">
                  <c:v>7413.7744312353389</c:v>
                </c:pt>
                <c:pt idx="49">
                  <c:v>6024.7719905696204</c:v>
                </c:pt>
                <c:pt idx="50">
                  <c:v>7553.0488558841989</c:v>
                </c:pt>
                <c:pt idx="51">
                  <c:v>9295.1860125371713</c:v>
                </c:pt>
                <c:pt idx="52">
                  <c:v>9616.0854969853226</c:v>
                </c:pt>
                <c:pt idx="53">
                  <c:v>7294.7234437757243</c:v>
                </c:pt>
                <c:pt idx="54">
                  <c:v>4738.3602482639599</c:v>
                </c:pt>
                <c:pt idx="55">
                  <c:v>4288.8786761421798</c:v>
                </c:pt>
                <c:pt idx="56">
                  <c:v>5694.4894193586106</c:v>
                </c:pt>
                <c:pt idx="57">
                  <c:v>3829.29434419675</c:v>
                </c:pt>
                <c:pt idx="58">
                  <c:v>3803.8632591233941</c:v>
                </c:pt>
                <c:pt idx="59">
                  <c:v>5171.0702437326308</c:v>
                </c:pt>
                <c:pt idx="60">
                  <c:v>16397.424041876551</c:v>
                </c:pt>
                <c:pt idx="61">
                  <c:v>17835.706070963719</c:v>
                </c:pt>
                <c:pt idx="62">
                  <c:v>23714.618980228701</c:v>
                </c:pt>
                <c:pt idx="63">
                  <c:v>31329.076904920861</c:v>
                </c:pt>
                <c:pt idx="64">
                  <c:v>29714.235576273619</c:v>
                </c:pt>
                <c:pt idx="65">
                  <c:v>37523.383941847183</c:v>
                </c:pt>
                <c:pt idx="66">
                  <c:v>40237.060165893126</c:v>
                </c:pt>
                <c:pt idx="67">
                  <c:v>46985.573318892013</c:v>
                </c:pt>
                <c:pt idx="68">
                  <c:v>28617.59396409924</c:v>
                </c:pt>
                <c:pt idx="69">
                  <c:v>27481.327035004921</c:v>
                </c:pt>
                <c:pt idx="70">
                  <c:v>44262.187787716983</c:v>
                </c:pt>
                <c:pt idx="71">
                  <c:v>37336.120262533128</c:v>
                </c:pt>
                <c:pt idx="72">
                  <c:v>35618.658815448398</c:v>
                </c:pt>
                <c:pt idx="73">
                  <c:v>50905.191829069583</c:v>
                </c:pt>
                <c:pt idx="74">
                  <c:v>51780.092145105533</c:v>
                </c:pt>
                <c:pt idx="75">
                  <c:v>13883.32685296926</c:v>
                </c:pt>
                <c:pt idx="76">
                  <c:v>12698.80327568225</c:v>
                </c:pt>
                <c:pt idx="77">
                  <c:v>12553.34068670853</c:v>
                </c:pt>
                <c:pt idx="78">
                  <c:v>4700.7831338284404</c:v>
                </c:pt>
                <c:pt idx="79">
                  <c:v>5997.4952109374244</c:v>
                </c:pt>
                <c:pt idx="80">
                  <c:v>12687.27735239821</c:v>
                </c:pt>
                <c:pt idx="81">
                  <c:v>23758.435370887251</c:v>
                </c:pt>
                <c:pt idx="82">
                  <c:v>9133.5202199505911</c:v>
                </c:pt>
                <c:pt idx="83">
                  <c:v>15428.844086034031</c:v>
                </c:pt>
                <c:pt idx="84">
                  <c:v>20857.12733528731</c:v>
                </c:pt>
                <c:pt idx="85">
                  <c:v>8683.8015416097242</c:v>
                </c:pt>
                <c:pt idx="86">
                  <c:v>8983.9877267192951</c:v>
                </c:pt>
                <c:pt idx="87">
                  <c:v>9889.4146445940041</c:v>
                </c:pt>
                <c:pt idx="88">
                  <c:v>9065.6286913544609</c:v>
                </c:pt>
                <c:pt idx="89">
                  <c:v>8251.9630311650926</c:v>
                </c:pt>
                <c:pt idx="90">
                  <c:v>6646.1236103664014</c:v>
                </c:pt>
                <c:pt idx="91">
                  <c:v>2671.0707546023259</c:v>
                </c:pt>
                <c:pt idx="92">
                  <c:v>978.24780125111795</c:v>
                </c:pt>
                <c:pt idx="93">
                  <c:v>634.31021697944539</c:v>
                </c:pt>
                <c:pt idx="94">
                  <c:v>810.34862555853442</c:v>
                </c:pt>
                <c:pt idx="95">
                  <c:v>961.19940804289604</c:v>
                </c:pt>
                <c:pt idx="96">
                  <c:v>998.95334977658797</c:v>
                </c:pt>
                <c:pt idx="97">
                  <c:v>1381.5797876675599</c:v>
                </c:pt>
                <c:pt idx="98">
                  <c:v>1866.936543342272</c:v>
                </c:pt>
                <c:pt idx="99">
                  <c:v>2282.2299024128688</c:v>
                </c:pt>
                <c:pt idx="100">
                  <c:v>2852.3504239979102</c:v>
                </c:pt>
                <c:pt idx="101">
                  <c:v>2087.219395569502</c:v>
                </c:pt>
                <c:pt idx="102">
                  <c:v>1160.23372651201</c:v>
                </c:pt>
                <c:pt idx="103">
                  <c:v>956.41378553550805</c:v>
                </c:pt>
                <c:pt idx="104">
                  <c:v>1150.9618541970201</c:v>
                </c:pt>
                <c:pt idx="105">
                  <c:v>1536.671742500653</c:v>
                </c:pt>
                <c:pt idx="106">
                  <c:v>4382.8140432963501</c:v>
                </c:pt>
                <c:pt idx="107">
                  <c:v>5937.7070305203788</c:v>
                </c:pt>
                <c:pt idx="108">
                  <c:v>6876.1011337741447</c:v>
                </c:pt>
                <c:pt idx="109">
                  <c:v>7591.5268640965351</c:v>
                </c:pt>
                <c:pt idx="110">
                  <c:v>13544.189269818209</c:v>
                </c:pt>
                <c:pt idx="111">
                  <c:v>11181.44198541333</c:v>
                </c:pt>
                <c:pt idx="112">
                  <c:v>14431.945225562051</c:v>
                </c:pt>
                <c:pt idx="113">
                  <c:v>9263.686925931901</c:v>
                </c:pt>
                <c:pt idx="114">
                  <c:v>11315.151631597721</c:v>
                </c:pt>
                <c:pt idx="115">
                  <c:v>12924.722262678521</c:v>
                </c:pt>
                <c:pt idx="116">
                  <c:v>17481.449168316482</c:v>
                </c:pt>
                <c:pt idx="117">
                  <c:v>17766.37029242162</c:v>
                </c:pt>
                <c:pt idx="118">
                  <c:v>13765.842902801949</c:v>
                </c:pt>
                <c:pt idx="119">
                  <c:v>14169.20033545821</c:v>
                </c:pt>
                <c:pt idx="120">
                  <c:v>29614.338204383708</c:v>
                </c:pt>
                <c:pt idx="121">
                  <c:v>30277.820427170889</c:v>
                </c:pt>
                <c:pt idx="122">
                  <c:v>31663.589973890292</c:v>
                </c:pt>
                <c:pt idx="123">
                  <c:v>34173.909443456861</c:v>
                </c:pt>
                <c:pt idx="124">
                  <c:v>32610.38557771625</c:v>
                </c:pt>
                <c:pt idx="125">
                  <c:v>33106.82560616899</c:v>
                </c:pt>
                <c:pt idx="126">
                  <c:v>36046.299570999479</c:v>
                </c:pt>
                <c:pt idx="127">
                  <c:v>40390.51247001555</c:v>
                </c:pt>
                <c:pt idx="128">
                  <c:v>50709.41291308064</c:v>
                </c:pt>
                <c:pt idx="129">
                  <c:v>40011.90581311733</c:v>
                </c:pt>
                <c:pt idx="130">
                  <c:v>123605.0738027351</c:v>
                </c:pt>
                <c:pt idx="131">
                  <c:v>122662.1251460913</c:v>
                </c:pt>
                <c:pt idx="132">
                  <c:v>127365.9424090609</c:v>
                </c:pt>
                <c:pt idx="133">
                  <c:v>131944.9381679736</c:v>
                </c:pt>
                <c:pt idx="134">
                  <c:v>130423.24152965379</c:v>
                </c:pt>
                <c:pt idx="135">
                  <c:v>127595.3888342907</c:v>
                </c:pt>
                <c:pt idx="136">
                  <c:v>165245.46133788809</c:v>
                </c:pt>
                <c:pt idx="137">
                  <c:v>151889.89149529781</c:v>
                </c:pt>
                <c:pt idx="138">
                  <c:v>195281.09100247789</c:v>
                </c:pt>
                <c:pt idx="139">
                  <c:v>130530.8462745306</c:v>
                </c:pt>
                <c:pt idx="140">
                  <c:v>200784.7368040921</c:v>
                </c:pt>
                <c:pt idx="141">
                  <c:v>227867.38264669711</c:v>
                </c:pt>
                <c:pt idx="142">
                  <c:v>204357.38351948201</c:v>
                </c:pt>
                <c:pt idx="143">
                  <c:v>210648.6730725345</c:v>
                </c:pt>
                <c:pt idx="144">
                  <c:v>207492.68833874431</c:v>
                </c:pt>
                <c:pt idx="145">
                  <c:v>217579.12516905199</c:v>
                </c:pt>
                <c:pt idx="146">
                  <c:v>229787.16804537331</c:v>
                </c:pt>
                <c:pt idx="147">
                  <c:v>229734.31937491309</c:v>
                </c:pt>
                <c:pt idx="148">
                  <c:v>245610.74931166109</c:v>
                </c:pt>
                <c:pt idx="149">
                  <c:v>417493.77371745062</c:v>
                </c:pt>
                <c:pt idx="150">
                  <c:v>449336.05740942719</c:v>
                </c:pt>
                <c:pt idx="151">
                  <c:v>534390.23289946828</c:v>
                </c:pt>
                <c:pt idx="152">
                  <c:v>284791.92172584648</c:v>
                </c:pt>
                <c:pt idx="153">
                  <c:v>264450.45659358322</c:v>
                </c:pt>
                <c:pt idx="154">
                  <c:v>235216.89620279381</c:v>
                </c:pt>
                <c:pt idx="155">
                  <c:v>210695.61383822939</c:v>
                </c:pt>
                <c:pt idx="156">
                  <c:v>267857.03543119202</c:v>
                </c:pt>
                <c:pt idx="157">
                  <c:v>233418.8170602363</c:v>
                </c:pt>
                <c:pt idx="158">
                  <c:v>191102.51942621669</c:v>
                </c:pt>
                <c:pt idx="159">
                  <c:v>188639.44941300579</c:v>
                </c:pt>
                <c:pt idx="160">
                  <c:v>260107</c:v>
                </c:pt>
                <c:pt idx="161">
                  <c:v>343056</c:v>
                </c:pt>
                <c:pt idx="162">
                  <c:v>332874</c:v>
                </c:pt>
                <c:pt idx="163">
                  <c:v>240699</c:v>
                </c:pt>
                <c:pt idx="164">
                  <c:v>326362</c:v>
                </c:pt>
                <c:pt idx="165">
                  <c:v>392977</c:v>
                </c:pt>
                <c:pt idx="166">
                  <c:v>428084</c:v>
                </c:pt>
                <c:pt idx="167">
                  <c:v>370903</c:v>
                </c:pt>
                <c:pt idx="168">
                  <c:v>380899</c:v>
                </c:pt>
                <c:pt idx="169">
                  <c:v>394874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2E-4DCA-B1CC-F0D2B992E75A}"/>
            </c:ext>
          </c:extLst>
        </c:ser>
        <c:ser>
          <c:idx val="0"/>
          <c:order val="3"/>
          <c:tx>
            <c:strRef>
              <c:f>'Table 1'!$W$6</c:f>
              <c:strCache>
                <c:ptCount val="1"/>
                <c:pt idx="0">
                  <c:v>Other</c:v>
                </c:pt>
              </c:strCache>
            </c:strRef>
          </c:tx>
          <c:spPr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'Table 1'!$N$27:$N$196</c:f>
              <c:strCache>
                <c:ptCount val="170"/>
                <c:pt idx="0">
                  <c:v>1840 </c:v>
                </c:pt>
                <c:pt idx="1">
                  <c:v>1841 </c:v>
                </c:pt>
                <c:pt idx="2">
                  <c:v>1842 </c:v>
                </c:pt>
                <c:pt idx="3">
                  <c:v>1843 </c:v>
                </c:pt>
                <c:pt idx="4">
                  <c:v>1844 </c:v>
                </c:pt>
                <c:pt idx="5">
                  <c:v>1845 </c:v>
                </c:pt>
                <c:pt idx="6">
                  <c:v>1846 </c:v>
                </c:pt>
                <c:pt idx="7">
                  <c:v>1847 </c:v>
                </c:pt>
                <c:pt idx="8">
                  <c:v>1848 </c:v>
                </c:pt>
                <c:pt idx="9">
                  <c:v>1849 </c:v>
                </c:pt>
                <c:pt idx="10">
                  <c:v>1850 </c:v>
                </c:pt>
                <c:pt idx="11">
                  <c:v>1851 </c:v>
                </c:pt>
                <c:pt idx="12">
                  <c:v>1852 </c:v>
                </c:pt>
                <c:pt idx="13">
                  <c:v>1853 </c:v>
                </c:pt>
                <c:pt idx="14">
                  <c:v>1854 </c:v>
                </c:pt>
                <c:pt idx="15">
                  <c:v>1855 </c:v>
                </c:pt>
                <c:pt idx="16">
                  <c:v>1856 </c:v>
                </c:pt>
                <c:pt idx="17">
                  <c:v>1857 </c:v>
                </c:pt>
                <c:pt idx="18">
                  <c:v>1858 </c:v>
                </c:pt>
                <c:pt idx="19">
                  <c:v>1859 </c:v>
                </c:pt>
                <c:pt idx="20">
                  <c:v>1860 </c:v>
                </c:pt>
                <c:pt idx="21">
                  <c:v>1861 </c:v>
                </c:pt>
                <c:pt idx="22">
                  <c:v>1862 </c:v>
                </c:pt>
                <c:pt idx="23">
                  <c:v>1863 </c:v>
                </c:pt>
                <c:pt idx="24">
                  <c:v>1864 </c:v>
                </c:pt>
                <c:pt idx="25">
                  <c:v>1865 </c:v>
                </c:pt>
                <c:pt idx="26">
                  <c:v>1866 </c:v>
                </c:pt>
                <c:pt idx="27">
                  <c:v>1867 </c:v>
                </c:pt>
                <c:pt idx="28">
                  <c:v>1868 </c:v>
                </c:pt>
                <c:pt idx="29">
                  <c:v>1869 </c:v>
                </c:pt>
                <c:pt idx="30">
                  <c:v>1870 </c:v>
                </c:pt>
                <c:pt idx="31">
                  <c:v>1871 </c:v>
                </c:pt>
                <c:pt idx="32">
                  <c:v>1872 </c:v>
                </c:pt>
                <c:pt idx="33">
                  <c:v>1873 </c:v>
                </c:pt>
                <c:pt idx="34">
                  <c:v>1874 </c:v>
                </c:pt>
                <c:pt idx="35">
                  <c:v>1875 </c:v>
                </c:pt>
                <c:pt idx="36">
                  <c:v>1876 </c:v>
                </c:pt>
                <c:pt idx="37">
                  <c:v>1877 </c:v>
                </c:pt>
                <c:pt idx="38">
                  <c:v>1878 </c:v>
                </c:pt>
                <c:pt idx="39">
                  <c:v>1879 </c:v>
                </c:pt>
                <c:pt idx="40">
                  <c:v>1880 </c:v>
                </c:pt>
                <c:pt idx="41">
                  <c:v>1881 </c:v>
                </c:pt>
                <c:pt idx="42">
                  <c:v>1882 </c:v>
                </c:pt>
                <c:pt idx="43">
                  <c:v>1883 </c:v>
                </c:pt>
                <c:pt idx="44">
                  <c:v>1884 </c:v>
                </c:pt>
                <c:pt idx="45">
                  <c:v>1885 </c:v>
                </c:pt>
                <c:pt idx="46">
                  <c:v>1886 </c:v>
                </c:pt>
                <c:pt idx="47">
                  <c:v>1887 </c:v>
                </c:pt>
                <c:pt idx="48">
                  <c:v>1888 </c:v>
                </c:pt>
                <c:pt idx="49">
                  <c:v>1889 </c:v>
                </c:pt>
                <c:pt idx="50">
                  <c:v>1890 </c:v>
                </c:pt>
                <c:pt idx="51">
                  <c:v>1891 </c:v>
                </c:pt>
                <c:pt idx="52">
                  <c:v>1892 </c:v>
                </c:pt>
                <c:pt idx="53">
                  <c:v>1893 </c:v>
                </c:pt>
                <c:pt idx="54">
                  <c:v>1894 </c:v>
                </c:pt>
                <c:pt idx="55">
                  <c:v>1895 </c:v>
                </c:pt>
                <c:pt idx="56">
                  <c:v>1896 </c:v>
                </c:pt>
                <c:pt idx="57">
                  <c:v>1897 </c:v>
                </c:pt>
                <c:pt idx="58">
                  <c:v>1898 </c:v>
                </c:pt>
                <c:pt idx="59">
                  <c:v>1899 </c:v>
                </c:pt>
                <c:pt idx="60">
                  <c:v>1900 </c:v>
                </c:pt>
                <c:pt idx="61">
                  <c:v>1901 </c:v>
                </c:pt>
                <c:pt idx="62">
                  <c:v>1902 </c:v>
                </c:pt>
                <c:pt idx="63">
                  <c:v>1903 </c:v>
                </c:pt>
                <c:pt idx="64">
                  <c:v>1904 </c:v>
                </c:pt>
                <c:pt idx="65">
                  <c:v>1905 </c:v>
                </c:pt>
                <c:pt idx="66">
                  <c:v>1906 </c:v>
                </c:pt>
                <c:pt idx="67">
                  <c:v>1907 </c:v>
                </c:pt>
                <c:pt idx="68">
                  <c:v>1908 </c:v>
                </c:pt>
                <c:pt idx="69">
                  <c:v>1909 </c:v>
                </c:pt>
                <c:pt idx="70">
                  <c:v>1910 </c:v>
                </c:pt>
                <c:pt idx="71">
                  <c:v>1911 </c:v>
                </c:pt>
                <c:pt idx="72">
                  <c:v>1912 </c:v>
                </c:pt>
                <c:pt idx="73">
                  <c:v>1913 </c:v>
                </c:pt>
                <c:pt idx="74">
                  <c:v>1914 </c:v>
                </c:pt>
                <c:pt idx="75">
                  <c:v>1915 </c:v>
                </c:pt>
                <c:pt idx="76">
                  <c:v>1916 </c:v>
                </c:pt>
                <c:pt idx="77">
                  <c:v>1917 </c:v>
                </c:pt>
                <c:pt idx="78">
                  <c:v>1918 </c:v>
                </c:pt>
                <c:pt idx="79">
                  <c:v>1919 </c:v>
                </c:pt>
                <c:pt idx="80">
                  <c:v>1920 </c:v>
                </c:pt>
                <c:pt idx="81">
                  <c:v>1921 </c:v>
                </c:pt>
                <c:pt idx="82">
                  <c:v>1922 </c:v>
                </c:pt>
                <c:pt idx="83">
                  <c:v>1923 </c:v>
                </c:pt>
                <c:pt idx="84">
                  <c:v>1924 </c:v>
                </c:pt>
                <c:pt idx="85">
                  <c:v>1925 </c:v>
                </c:pt>
                <c:pt idx="86">
                  <c:v>1926 </c:v>
                </c:pt>
                <c:pt idx="87">
                  <c:v>1927 </c:v>
                </c:pt>
                <c:pt idx="88">
                  <c:v>1928 </c:v>
                </c:pt>
                <c:pt idx="89">
                  <c:v>1929 </c:v>
                </c:pt>
                <c:pt idx="90">
                  <c:v>1930 </c:v>
                </c:pt>
                <c:pt idx="91">
                  <c:v>1931 </c:v>
                </c:pt>
                <c:pt idx="92">
                  <c:v>1932 </c:v>
                </c:pt>
                <c:pt idx="93">
                  <c:v>1933 </c:v>
                </c:pt>
                <c:pt idx="94">
                  <c:v>1934 </c:v>
                </c:pt>
                <c:pt idx="95">
                  <c:v>1935 </c:v>
                </c:pt>
                <c:pt idx="96">
                  <c:v>1936 </c:v>
                </c:pt>
                <c:pt idx="97">
                  <c:v>1937 </c:v>
                </c:pt>
                <c:pt idx="98">
                  <c:v>1938 </c:v>
                </c:pt>
                <c:pt idx="99">
                  <c:v>1939 </c:v>
                </c:pt>
                <c:pt idx="100">
                  <c:v>1940 </c:v>
                </c:pt>
                <c:pt idx="101">
                  <c:v>1941 </c:v>
                </c:pt>
                <c:pt idx="102">
                  <c:v>1942 </c:v>
                </c:pt>
                <c:pt idx="103">
                  <c:v>1943 </c:v>
                </c:pt>
                <c:pt idx="104">
                  <c:v>1944 </c:v>
                </c:pt>
                <c:pt idx="105">
                  <c:v>1945 </c:v>
                </c:pt>
                <c:pt idx="106">
                  <c:v>1946 </c:v>
                </c:pt>
                <c:pt idx="107">
                  <c:v>1947 </c:v>
                </c:pt>
                <c:pt idx="108">
                  <c:v>1948 </c:v>
                </c:pt>
                <c:pt idx="109">
                  <c:v>1949 </c:v>
                </c:pt>
                <c:pt idx="110">
                  <c:v>1950 </c:v>
                </c:pt>
                <c:pt idx="111">
                  <c:v>1951 </c:v>
                </c:pt>
                <c:pt idx="112">
                  <c:v>1952 </c:v>
                </c:pt>
                <c:pt idx="113">
                  <c:v>1953 </c:v>
                </c:pt>
                <c:pt idx="114">
                  <c:v>1954 </c:v>
                </c:pt>
                <c:pt idx="115">
                  <c:v>1955 </c:v>
                </c:pt>
                <c:pt idx="116">
                  <c:v>1956 </c:v>
                </c:pt>
                <c:pt idx="117">
                  <c:v>1957 </c:v>
                </c:pt>
                <c:pt idx="118">
                  <c:v>1958 </c:v>
                </c:pt>
                <c:pt idx="119">
                  <c:v>1959 </c:v>
                </c:pt>
                <c:pt idx="120">
                  <c:v>1960 </c:v>
                </c:pt>
                <c:pt idx="121">
                  <c:v>1961 </c:v>
                </c:pt>
                <c:pt idx="122">
                  <c:v>1962 </c:v>
                </c:pt>
                <c:pt idx="123">
                  <c:v>1963 </c:v>
                </c:pt>
                <c:pt idx="124">
                  <c:v>1964 </c:v>
                </c:pt>
                <c:pt idx="125">
                  <c:v>1965 </c:v>
                </c:pt>
                <c:pt idx="126">
                  <c:v>1966 </c:v>
                </c:pt>
                <c:pt idx="127">
                  <c:v>1967 </c:v>
                </c:pt>
                <c:pt idx="128">
                  <c:v>1968 </c:v>
                </c:pt>
                <c:pt idx="129">
                  <c:v>1969 </c:v>
                </c:pt>
                <c:pt idx="130">
                  <c:v>1970 </c:v>
                </c:pt>
                <c:pt idx="131">
                  <c:v>1971 </c:v>
                </c:pt>
                <c:pt idx="132">
                  <c:v>1972 </c:v>
                </c:pt>
                <c:pt idx="133">
                  <c:v>1973 </c:v>
                </c:pt>
                <c:pt idx="134">
                  <c:v>1974 </c:v>
                </c:pt>
                <c:pt idx="135">
                  <c:v>1975 </c:v>
                </c:pt>
                <c:pt idx="136">
                  <c:v>1976¹</c:v>
                </c:pt>
                <c:pt idx="137">
                  <c:v>1977 </c:v>
                </c:pt>
                <c:pt idx="138">
                  <c:v>1978 </c:v>
                </c:pt>
                <c:pt idx="139">
                  <c:v>1979 </c:v>
                </c:pt>
                <c:pt idx="140">
                  <c:v>1980 </c:v>
                </c:pt>
                <c:pt idx="141">
                  <c:v>1981 </c:v>
                </c:pt>
                <c:pt idx="142">
                  <c:v>1982 </c:v>
                </c:pt>
                <c:pt idx="143">
                  <c:v>1983 </c:v>
                </c:pt>
                <c:pt idx="144">
                  <c:v>1984 </c:v>
                </c:pt>
                <c:pt idx="145">
                  <c:v>1985 </c:v>
                </c:pt>
                <c:pt idx="146">
                  <c:v>1986 </c:v>
                </c:pt>
                <c:pt idx="147">
                  <c:v>1987 </c:v>
                </c:pt>
                <c:pt idx="148">
                  <c:v>1988 </c:v>
                </c:pt>
                <c:pt idx="149">
                  <c:v>1989 </c:v>
                </c:pt>
                <c:pt idx="150">
                  <c:v>1990 </c:v>
                </c:pt>
                <c:pt idx="151">
                  <c:v>1991 </c:v>
                </c:pt>
                <c:pt idx="152">
                  <c:v>1992 </c:v>
                </c:pt>
                <c:pt idx="153">
                  <c:v>1993 </c:v>
                </c:pt>
                <c:pt idx="154">
                  <c:v>1994 </c:v>
                </c:pt>
                <c:pt idx="155">
                  <c:v>1995 </c:v>
                </c:pt>
                <c:pt idx="156">
                  <c:v>1996</c:v>
                </c:pt>
                <c:pt idx="157">
                  <c:v>1997</c:v>
                </c:pt>
                <c:pt idx="158">
                  <c:v>1998 </c:v>
                </c:pt>
                <c:pt idx="159">
                  <c:v>1999</c:v>
                </c:pt>
                <c:pt idx="160">
                  <c:v>2000</c:v>
                </c:pt>
                <c:pt idx="161">
                  <c:v>2001</c:v>
                </c:pt>
                <c:pt idx="162">
                  <c:v>2002</c:v>
                </c:pt>
                <c:pt idx="163">
                  <c:v>2003</c:v>
                </c:pt>
                <c:pt idx="164">
                  <c:v>2004</c:v>
                </c:pt>
                <c:pt idx="165">
                  <c:v>2005</c:v>
                </c:pt>
                <c:pt idx="166">
                  <c:v>2006</c:v>
                </c:pt>
                <c:pt idx="167">
                  <c:v>2007</c:v>
                </c:pt>
                <c:pt idx="168">
                  <c:v>2008</c:v>
                </c:pt>
                <c:pt idx="169">
                  <c:v>2009</c:v>
                </c:pt>
              </c:strCache>
            </c:strRef>
          </c:cat>
          <c:val>
            <c:numRef>
              <c:f>'Table 1'!$W$27:$W$196</c:f>
              <c:numCache>
                <c:formatCode>#,##0_);\(#,##0\)</c:formatCode>
                <c:ptCount val="170"/>
                <c:pt idx="0">
                  <c:v>438.2532688496126</c:v>
                </c:pt>
                <c:pt idx="1">
                  <c:v>418.56299458361531</c:v>
                </c:pt>
                <c:pt idx="2">
                  <c:v>545.11875261413104</c:v>
                </c:pt>
                <c:pt idx="3">
                  <c:v>273.672395516959</c:v>
                </c:pt>
                <c:pt idx="4">
                  <c:v>409.83608986524757</c:v>
                </c:pt>
                <c:pt idx="5">
                  <c:v>596.23943819853605</c:v>
                </c:pt>
                <c:pt idx="6">
                  <c:v>805.00222161971385</c:v>
                </c:pt>
                <c:pt idx="7">
                  <c:v>1224.9362890473731</c:v>
                </c:pt>
                <c:pt idx="8">
                  <c:v>1180.931627919671</c:v>
                </c:pt>
                <c:pt idx="9">
                  <c:v>1548.4469217850819</c:v>
                </c:pt>
                <c:pt idx="10">
                  <c:v>9812.7934372551372</c:v>
                </c:pt>
                <c:pt idx="11">
                  <c:v>10064.385843725169</c:v>
                </c:pt>
                <c:pt idx="12">
                  <c:v>9855.8394498737289</c:v>
                </c:pt>
                <c:pt idx="13">
                  <c:v>9777.3859037700968</c:v>
                </c:pt>
                <c:pt idx="14">
                  <c:v>11347.199455757511</c:v>
                </c:pt>
                <c:pt idx="15">
                  <c:v>5327.7596283461125</c:v>
                </c:pt>
                <c:pt idx="16">
                  <c:v>5316.0632071724212</c:v>
                </c:pt>
                <c:pt idx="17">
                  <c:v>6665.2626291767701</c:v>
                </c:pt>
                <c:pt idx="18">
                  <c:v>3265.6089646885462</c:v>
                </c:pt>
                <c:pt idx="19">
                  <c:v>3216.701480234537</c:v>
                </c:pt>
                <c:pt idx="20">
                  <c:v>1390.411582209076</c:v>
                </c:pt>
                <c:pt idx="21">
                  <c:v>831.83970198836153</c:v>
                </c:pt>
                <c:pt idx="22">
                  <c:v>832.44603872363723</c:v>
                </c:pt>
                <c:pt idx="23">
                  <c:v>1595.3171995247351</c:v>
                </c:pt>
                <c:pt idx="24">
                  <c:v>1750.394606923415</c:v>
                </c:pt>
                <c:pt idx="25">
                  <c:v>2245.4368769702919</c:v>
                </c:pt>
                <c:pt idx="26">
                  <c:v>2882.9773296093699</c:v>
                </c:pt>
                <c:pt idx="27">
                  <c:v>2857.2215930630659</c:v>
                </c:pt>
                <c:pt idx="28">
                  <c:v>1256.474512326901</c:v>
                </c:pt>
                <c:pt idx="29">
                  <c:v>3192.480558661387</c:v>
                </c:pt>
                <c:pt idx="30">
                  <c:v>1570.338959359033</c:v>
                </c:pt>
                <c:pt idx="31">
                  <c:v>1303.2657923364511</c:v>
                </c:pt>
                <c:pt idx="32">
                  <c:v>1641.7296167186651</c:v>
                </c:pt>
                <c:pt idx="33">
                  <c:v>1864.775232966113</c:v>
                </c:pt>
                <c:pt idx="34">
                  <c:v>1270.776412338284</c:v>
                </c:pt>
                <c:pt idx="35">
                  <c:v>922.63999136441441</c:v>
                </c:pt>
                <c:pt idx="36">
                  <c:v>689.3945510381036</c:v>
                </c:pt>
                <c:pt idx="37">
                  <c:v>575.31468960159145</c:v>
                </c:pt>
                <c:pt idx="38">
                  <c:v>561.57433016657103</c:v>
                </c:pt>
                <c:pt idx="39">
                  <c:v>721.19042411082773</c:v>
                </c:pt>
                <c:pt idx="40">
                  <c:v>1212.192334747288</c:v>
                </c:pt>
                <c:pt idx="41">
                  <c:v>1774.667477681578</c:v>
                </c:pt>
                <c:pt idx="42">
                  <c:v>2091.624741834321</c:v>
                </c:pt>
                <c:pt idx="43">
                  <c:v>1599.4119363605801</c:v>
                </c:pt>
                <c:pt idx="44">
                  <c:v>1374.791960016531</c:v>
                </c:pt>
                <c:pt idx="45">
                  <c:v>1048.0657284044651</c:v>
                </c:pt>
                <c:pt idx="46">
                  <c:v>885.97509682639645</c:v>
                </c:pt>
                <c:pt idx="47">
                  <c:v>1299.2832761240909</c:v>
                </c:pt>
                <c:pt idx="48">
                  <c:v>1449.8075562706249</c:v>
                </c:pt>
                <c:pt idx="49">
                  <c:v>1178.179891734251</c:v>
                </c:pt>
                <c:pt idx="50">
                  <c:v>2372.2131741545618</c:v>
                </c:pt>
                <c:pt idx="51">
                  <c:v>2919.3724462645041</c:v>
                </c:pt>
                <c:pt idx="52">
                  <c:v>3020.1584995672551</c:v>
                </c:pt>
                <c:pt idx="53">
                  <c:v>2291.0799844301368</c:v>
                </c:pt>
                <c:pt idx="54">
                  <c:v>1488.193816734685</c:v>
                </c:pt>
                <c:pt idx="55">
                  <c:v>1347.023525469313</c:v>
                </c:pt>
                <c:pt idx="56">
                  <c:v>1788.488738579038</c:v>
                </c:pt>
                <c:pt idx="57">
                  <c:v>1202.6802241510859</c:v>
                </c:pt>
                <c:pt idx="58">
                  <c:v>1194.692991949242</c:v>
                </c:pt>
                <c:pt idx="59">
                  <c:v>1624.0965987005959</c:v>
                </c:pt>
                <c:pt idx="60">
                  <c:v>2853.290471994253</c:v>
                </c:pt>
                <c:pt idx="61">
                  <c:v>3103.5637099830201</c:v>
                </c:pt>
                <c:pt idx="62">
                  <c:v>4126.5442797877204</c:v>
                </c:pt>
                <c:pt idx="63">
                  <c:v>5451.5243614420797</c:v>
                </c:pt>
                <c:pt idx="64">
                  <c:v>5170.5283119988162</c:v>
                </c:pt>
                <c:pt idx="65">
                  <c:v>6529.3861770498634</c:v>
                </c:pt>
                <c:pt idx="66">
                  <c:v>7001.5887921908607</c:v>
                </c:pt>
                <c:pt idx="67">
                  <c:v>8175.88715944672</c:v>
                </c:pt>
                <c:pt idx="68">
                  <c:v>4979.7033961328698</c:v>
                </c:pt>
                <c:pt idx="69">
                  <c:v>4781.9833399736963</c:v>
                </c:pt>
                <c:pt idx="70">
                  <c:v>3559.8655791838401</c:v>
                </c:pt>
                <c:pt idx="71">
                  <c:v>3002.8242169209052</c:v>
                </c:pt>
                <c:pt idx="72">
                  <c:v>2864.6943097782419</c:v>
                </c:pt>
                <c:pt idx="73">
                  <c:v>4094.1410547343498</c:v>
                </c:pt>
                <c:pt idx="74">
                  <c:v>4164.5064766880114</c:v>
                </c:pt>
                <c:pt idx="75">
                  <c:v>1116.5913810107161</c:v>
                </c:pt>
                <c:pt idx="76">
                  <c:v>1021.323954765568</c:v>
                </c:pt>
                <c:pt idx="77">
                  <c:v>1009.6248660077</c:v>
                </c:pt>
                <c:pt idx="78">
                  <c:v>378.06888700535029</c:v>
                </c:pt>
                <c:pt idx="79">
                  <c:v>482.3592739051337</c:v>
                </c:pt>
                <c:pt idx="80">
                  <c:v>1716.9968529930279</c:v>
                </c:pt>
                <c:pt idx="81">
                  <c:v>3215.2807596769312</c:v>
                </c:pt>
                <c:pt idx="82">
                  <c:v>1236.059166897528</c:v>
                </c:pt>
                <c:pt idx="83">
                  <c:v>2088.0190450027999</c:v>
                </c:pt>
                <c:pt idx="84">
                  <c:v>2822.640429657934</c:v>
                </c:pt>
                <c:pt idx="85">
                  <c:v>1175.1977595209969</c:v>
                </c:pt>
                <c:pt idx="86">
                  <c:v>1215.8226091895981</c:v>
                </c:pt>
                <c:pt idx="87">
                  <c:v>1338.3560042928721</c:v>
                </c:pt>
                <c:pt idx="88">
                  <c:v>1226.871258593266</c:v>
                </c:pt>
                <c:pt idx="89">
                  <c:v>1116.7561141750321</c:v>
                </c:pt>
                <c:pt idx="90">
                  <c:v>1875.194566577306</c:v>
                </c:pt>
                <c:pt idx="91">
                  <c:v>753.63891188561138</c:v>
                </c:pt>
                <c:pt idx="92">
                  <c:v>276.01126148346452</c:v>
                </c:pt>
                <c:pt idx="93">
                  <c:v>178.96974870419911</c:v>
                </c:pt>
                <c:pt idx="94">
                  <c:v>228.63874173369231</c:v>
                </c:pt>
                <c:pt idx="95">
                  <c:v>271.20108096514917</c:v>
                </c:pt>
                <c:pt idx="96">
                  <c:v>281.85330330652209</c:v>
                </c:pt>
                <c:pt idx="97">
                  <c:v>389.81082252010901</c:v>
                </c:pt>
                <c:pt idx="98">
                  <c:v>526.75355853441033</c:v>
                </c:pt>
                <c:pt idx="99">
                  <c:v>643.92800428954524</c:v>
                </c:pt>
                <c:pt idx="100">
                  <c:v>1744.268617617392</c:v>
                </c:pt>
                <c:pt idx="101">
                  <c:v>1276.375882550708</c:v>
                </c:pt>
                <c:pt idx="102">
                  <c:v>709.50583814300205</c:v>
                </c:pt>
                <c:pt idx="103">
                  <c:v>584.86591883334575</c:v>
                </c:pt>
                <c:pt idx="104">
                  <c:v>703.83590510477859</c:v>
                </c:pt>
                <c:pt idx="105">
                  <c:v>939.70511949456136</c:v>
                </c:pt>
                <c:pt idx="106">
                  <c:v>2680.1773471646252</c:v>
                </c:pt>
                <c:pt idx="107">
                  <c:v>3631.025117673425</c:v>
                </c:pt>
                <c:pt idx="108">
                  <c:v>4204.871644906425</c:v>
                </c:pt>
                <c:pt idx="109">
                  <c:v>4642.3686085117397</c:v>
                </c:pt>
                <c:pt idx="110">
                  <c:v>3673.1948182428059</c:v>
                </c:pt>
                <c:pt idx="111">
                  <c:v>3032.415890172641</c:v>
                </c:pt>
                <c:pt idx="112">
                  <c:v>3913.9549340046842</c:v>
                </c:pt>
                <c:pt idx="113">
                  <c:v>2512.319204663137</c:v>
                </c:pt>
                <c:pt idx="114">
                  <c:v>3068.678051733561</c:v>
                </c:pt>
                <c:pt idx="115">
                  <c:v>3505.1948770600102</c:v>
                </c:pt>
                <c:pt idx="116">
                  <c:v>4740.9828097667014</c:v>
                </c:pt>
                <c:pt idx="117">
                  <c:v>4818.2536434668154</c:v>
                </c:pt>
                <c:pt idx="118">
                  <c:v>3733.3074584238402</c:v>
                </c:pt>
                <c:pt idx="119">
                  <c:v>3842.698312465915</c:v>
                </c:pt>
                <c:pt idx="120">
                  <c:v>3925.0425412812069</c:v>
                </c:pt>
                <c:pt idx="121">
                  <c:v>4012.9795376054681</c:v>
                </c:pt>
                <c:pt idx="122">
                  <c:v>4196.6474752695403</c:v>
                </c:pt>
                <c:pt idx="123">
                  <c:v>4529.3616707465517</c:v>
                </c:pt>
                <c:pt idx="124">
                  <c:v>4322.1344268018247</c:v>
                </c:pt>
                <c:pt idx="125">
                  <c:v>4387.9318867155089</c:v>
                </c:pt>
                <c:pt idx="126">
                  <c:v>4777.5256126100803</c:v>
                </c:pt>
                <c:pt idx="127">
                  <c:v>5353.3014519802309</c:v>
                </c:pt>
                <c:pt idx="128">
                  <c:v>6720.9539363528474</c:v>
                </c:pt>
                <c:pt idx="129">
                  <c:v>5303.1214606367703</c:v>
                </c:pt>
                <c:pt idx="130">
                  <c:v>9817.2664451298697</c:v>
                </c:pt>
                <c:pt idx="131">
                  <c:v>9742.373255703651</c:v>
                </c:pt>
                <c:pt idx="132">
                  <c:v>10115.971409558329</c:v>
                </c:pt>
                <c:pt idx="133">
                  <c:v>10479.655682649831</c:v>
                </c:pt>
                <c:pt idx="134">
                  <c:v>10358.79574634267</c:v>
                </c:pt>
                <c:pt idx="135">
                  <c:v>10134.195068361811</c:v>
                </c:pt>
                <c:pt idx="136">
                  <c:v>13124.531808390509</c:v>
                </c:pt>
                <c:pt idx="137">
                  <c:v>12063.772863490771</c:v>
                </c:pt>
                <c:pt idx="138">
                  <c:v>15510.095525096171</c:v>
                </c:pt>
                <c:pt idx="139">
                  <c:v>10367.34219527646</c:v>
                </c:pt>
                <c:pt idx="140">
                  <c:v>41043.324926305737</c:v>
                </c:pt>
                <c:pt idx="141">
                  <c:v>46579.412234907679</c:v>
                </c:pt>
                <c:pt idx="142">
                  <c:v>41773.625955759577</c:v>
                </c:pt>
                <c:pt idx="143">
                  <c:v>43059.657182243478</c:v>
                </c:pt>
                <c:pt idx="144">
                  <c:v>42414.52793112013</c:v>
                </c:pt>
                <c:pt idx="145">
                  <c:v>44476.34254294946</c:v>
                </c:pt>
                <c:pt idx="146">
                  <c:v>46971.844334881083</c:v>
                </c:pt>
                <c:pt idx="147">
                  <c:v>46961.041296820738</c:v>
                </c:pt>
                <c:pt idx="148">
                  <c:v>50206.4148393301</c:v>
                </c:pt>
                <c:pt idx="149">
                  <c:v>85341.808755682607</c:v>
                </c:pt>
                <c:pt idx="150">
                  <c:v>67425.413632058306</c:v>
                </c:pt>
                <c:pt idx="151">
                  <c:v>80188.273119927966</c:v>
                </c:pt>
                <c:pt idx="152">
                  <c:v>42734.636592801588</c:v>
                </c:pt>
                <c:pt idx="153">
                  <c:v>39682.284844463582</c:v>
                </c:pt>
                <c:pt idx="154">
                  <c:v>35295.623972752619</c:v>
                </c:pt>
                <c:pt idx="155">
                  <c:v>31616.067037679699</c:v>
                </c:pt>
                <c:pt idx="156">
                  <c:v>40193.461242191843</c:v>
                </c:pt>
                <c:pt idx="157">
                  <c:v>35025.812040389581</c:v>
                </c:pt>
                <c:pt idx="158">
                  <c:v>28676.012543325509</c:v>
                </c:pt>
                <c:pt idx="159">
                  <c:v>28306.414974408151</c:v>
                </c:pt>
                <c:pt idx="160">
                  <c:v>61689</c:v>
                </c:pt>
                <c:pt idx="161">
                  <c:v>75104</c:v>
                </c:pt>
                <c:pt idx="162">
                  <c:v>79185</c:v>
                </c:pt>
                <c:pt idx="163">
                  <c:v>59721</c:v>
                </c:pt>
                <c:pt idx="164">
                  <c:v>94223.000000000058</c:v>
                </c:pt>
                <c:pt idx="165">
                  <c:v>126428</c:v>
                </c:pt>
                <c:pt idx="166">
                  <c:v>136415</c:v>
                </c:pt>
                <c:pt idx="167">
                  <c:v>137997.00000000009</c:v>
                </c:pt>
                <c:pt idx="168">
                  <c:v>125596</c:v>
                </c:pt>
                <c:pt idx="169">
                  <c:v>141107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2E-4DCA-B1CC-F0D2B992E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9597976"/>
        <c:axId val="2120033624"/>
      </c:areaChart>
      <c:catAx>
        <c:axId val="2119597976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2003362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2120033624"/>
        <c:scaling>
          <c:orientation val="minMax"/>
        </c:scaling>
        <c:delete val="0"/>
        <c:axPos val="l"/>
        <c:title>
          <c:tx>
            <c:rich>
              <a:bodyPr rot="0" vert="horz" anchor="ctr" anchorCtr="1"/>
              <a:lstStyle/>
              <a:p>
                <a:pPr>
                  <a:defRPr sz="1600"/>
                </a:pPr>
                <a:r>
                  <a:rPr lang="en-US" sz="1600"/>
                  <a:t>Millions</a:t>
                </a:r>
              </a:p>
            </c:rich>
          </c:tx>
          <c:layout>
            <c:manualLayout>
              <c:xMode val="edge"/>
              <c:yMode val="edge"/>
              <c:x val="0"/>
              <c:y val="1.4601575295891201E-3"/>
            </c:manualLayout>
          </c:layout>
          <c:overlay val="0"/>
        </c:title>
        <c:numFmt formatCode="#.0,,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19597976"/>
        <c:crosses val="autoZero"/>
        <c:crossBetween val="midCat"/>
      </c:valAx>
    </c:plotArea>
    <c:plotVisOnly val="1"/>
    <c:dispBlanksAs val="zero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0.54228</cdr:x>
      <cdr:y>0.31217</cdr:y>
    </cdr:from>
    <cdr:to>
      <cdr:x>0.95687</cdr:x>
      <cdr:y>0.89554</cdr:y>
    </cdr:to>
    <cdr:grpSp>
      <cdr:nvGrpSpPr>
        <cdr:cNvPr id="4" name="Group 3"/>
        <cdr:cNvGrpSpPr/>
      </cdr:nvGrpSpPr>
      <cdr:grpSpPr>
        <a:xfrm xmlns:a="http://schemas.openxmlformats.org/drawingml/2006/main">
          <a:off x="4037788" y="1524405"/>
          <a:ext cx="3087015" cy="2848744"/>
          <a:chOff x="4645873" y="1819798"/>
          <a:chExt cx="3551915" cy="3400760"/>
        </a:xfrm>
      </cdr:grpSpPr>
      <cdr:sp macro="" textlink="">
        <cdr:nvSpPr>
          <cdr:cNvPr id="9" name="Rectangle 8"/>
          <cdr:cNvSpPr/>
        </cdr:nvSpPr>
        <cdr:spPr>
          <a:xfrm xmlns:a="http://schemas.openxmlformats.org/drawingml/2006/main">
            <a:off x="4645873" y="1819798"/>
            <a:ext cx="2526495" cy="1094956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 cap="flat" cmpd="sng" algn="ctr">
            <a:noFill/>
            <a:prstDash val="solid"/>
          </a:ln>
          <a:effectLst xmlns:a="http://schemas.openxmlformats.org/drawingml/2006/main">
            <a:outerShdw blurRad="40000" dist="23000" dir="5400000" rotWithShape="0">
              <a:srgbClr val="000000">
                <a:alpha val="35000"/>
              </a:srgbClr>
            </a:outerShdw>
          </a:effectLst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ysClr val="window" lastClr="FFFFFF"/>
                </a:solidFill>
                <a:latin typeface="Calibri"/>
              </a:defRPr>
            </a:lvl1pPr>
            <a:lvl2pPr marL="457200" indent="0">
              <a:defRPr sz="1100">
                <a:solidFill>
                  <a:sysClr val="window" lastClr="FFFFFF"/>
                </a:solidFill>
                <a:latin typeface="Calibri"/>
              </a:defRPr>
            </a:lvl2pPr>
            <a:lvl3pPr marL="914400" indent="0">
              <a:defRPr sz="1100">
                <a:solidFill>
                  <a:sysClr val="window" lastClr="FFFFFF"/>
                </a:solidFill>
                <a:latin typeface="Calibri"/>
              </a:defRPr>
            </a:lvl3pPr>
            <a:lvl4pPr marL="1371600" indent="0">
              <a:defRPr sz="1100">
                <a:solidFill>
                  <a:sysClr val="window" lastClr="FFFFFF"/>
                </a:solidFill>
                <a:latin typeface="Calibri"/>
              </a:defRPr>
            </a:lvl4pPr>
            <a:lvl5pPr marL="1828800" indent="0">
              <a:defRPr sz="1100">
                <a:solidFill>
                  <a:sysClr val="window" lastClr="FFFFFF"/>
                </a:solidFill>
                <a:latin typeface="Calibri"/>
              </a:defRPr>
            </a:lvl5pPr>
            <a:lvl6pPr marL="2286000" indent="0">
              <a:defRPr sz="1100">
                <a:solidFill>
                  <a:sysClr val="window" lastClr="FFFFFF"/>
                </a:solidFill>
                <a:latin typeface="Calibri"/>
              </a:defRPr>
            </a:lvl6pPr>
            <a:lvl7pPr marL="2743200" indent="0">
              <a:defRPr sz="1100">
                <a:solidFill>
                  <a:sysClr val="window" lastClr="FFFFFF"/>
                </a:solidFill>
                <a:latin typeface="Calibri"/>
              </a:defRPr>
            </a:lvl7pPr>
            <a:lvl8pPr marL="3200400" indent="0">
              <a:defRPr sz="1100">
                <a:solidFill>
                  <a:sysClr val="window" lastClr="FFFFFF"/>
                </a:solidFill>
                <a:latin typeface="Calibri"/>
              </a:defRPr>
            </a:lvl8pPr>
            <a:lvl9pPr marL="3657600" indent="0">
              <a:defRPr sz="1100">
                <a:solidFill>
                  <a:sysClr val="window" lastClr="FFFFFF"/>
                </a:solidFill>
                <a:latin typeface="Calibri"/>
              </a:defRPr>
            </a:lvl9pPr>
          </a:lstStyle>
          <a:p xmlns:a="http://schemas.openxmlformats.org/drawingml/2006/main">
            <a:pPr algn="ctr"/>
            <a:r>
              <a:rPr lang="en-US" sz="2400" baseline="0" dirty="0" smtClean="0">
                <a:solidFill>
                  <a:sysClr val="windowText" lastClr="000000"/>
                </a:solidFill>
              </a:rPr>
              <a:t>European and Canadian Immigrants (12%)</a:t>
            </a:r>
            <a:r>
              <a:rPr lang="en-US" baseline="0" dirty="0" smtClean="0">
                <a:solidFill>
                  <a:sysClr val="windowText" lastClr="000000"/>
                </a:solidFill>
              </a:rPr>
              <a:t> </a:t>
            </a:r>
            <a:endParaRPr lang="en-US" sz="1800" dirty="0">
              <a:solidFill>
                <a:sysClr val="windowText" lastClr="000000"/>
              </a:solidFill>
            </a:endParaRPr>
          </a:p>
        </cdr:txBody>
      </cdr:sp>
      <cdr:sp macro="" textlink="">
        <cdr:nvSpPr>
          <cdr:cNvPr id="11" name="Straight Arrow Connector 10"/>
          <cdr:cNvSpPr/>
        </cdr:nvSpPr>
        <cdr:spPr>
          <a:xfrm xmlns:a="http://schemas.openxmlformats.org/drawingml/2006/main" rot="16200000" flipH="1">
            <a:off x="6558210" y="3580980"/>
            <a:ext cx="2009140" cy="1270016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solidFill>
              <a:schemeClr val="tx1"/>
            </a:solidFill>
            <a:tailEnd type="arrow"/>
          </a:ln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en-US"/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0.5491</cdr:x>
      <cdr:y>0.33753</cdr:y>
    </cdr:from>
    <cdr:to>
      <cdr:x>0.79344</cdr:x>
      <cdr:y>0.54464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4704262" y="1967628"/>
          <a:ext cx="2093374" cy="12073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baseline="0" dirty="0" smtClean="0">
              <a:solidFill>
                <a:sysClr val="windowText" lastClr="000000"/>
              </a:solidFill>
            </a:rPr>
            <a:t>Latin American Immigrants (40%)</a:t>
          </a:r>
          <a:endParaRPr lang="en-US" sz="24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0.78493</cdr:x>
      <cdr:y>0.55</cdr:y>
    </cdr:from>
    <cdr:to>
      <cdr:x>0.9599</cdr:x>
      <cdr:y>0.82143</cdr:y>
    </cdr:to>
    <cdr:sp macro="" textlink="">
      <cdr:nvSpPr>
        <cdr:cNvPr id="10" name="Straight Arrow Connector 9"/>
        <cdr:cNvSpPr/>
      </cdr:nvSpPr>
      <cdr:spPr>
        <a:xfrm xmlns:a="http://schemas.openxmlformats.org/drawingml/2006/main" rot="16200000" flipH="1">
          <a:off x="6683114" y="3247869"/>
          <a:ext cx="1582296" cy="149901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ysClr val="windowText" lastClr="000000"/>
          </a:solidFill>
          <a:prstDash val="solid"/>
          <a:tailEnd type="arrow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0.52524</cdr:x>
      <cdr:y>0.32522</cdr:y>
    </cdr:from>
    <cdr:to>
      <cdr:x>0.75552</cdr:x>
      <cdr:y>0.41093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4499886" y="1895873"/>
          <a:ext cx="1972862" cy="4996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baseline="0" dirty="0" smtClean="0">
              <a:solidFill>
                <a:sysClr val="windowText" lastClr="000000"/>
              </a:solidFill>
            </a:rPr>
            <a:t>Asian Immigrants (35%)</a:t>
          </a:r>
          <a:r>
            <a:rPr lang="en-US" baseline="0" dirty="0" smtClean="0">
              <a:solidFill>
                <a:sysClr val="windowText" lastClr="000000"/>
              </a:solidFill>
            </a:rPr>
            <a:t> </a:t>
          </a:r>
          <a:endParaRPr lang="en-US" sz="18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0.76428</cdr:x>
      <cdr:y>0.46964</cdr:y>
    </cdr:from>
    <cdr:to>
      <cdr:x>0.9599</cdr:x>
      <cdr:y>0.60536</cdr:y>
    </cdr:to>
    <cdr:sp macro="" textlink="">
      <cdr:nvSpPr>
        <cdr:cNvPr id="10" name="Straight Arrow Connector 9"/>
        <cdr:cNvSpPr/>
      </cdr:nvSpPr>
      <cdr:spPr>
        <a:xfrm xmlns:a="http://schemas.openxmlformats.org/drawingml/2006/main" rot="16200000" flipH="1">
          <a:off x="6990204" y="2295369"/>
          <a:ext cx="791147" cy="1675983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ysClr val="windowText" lastClr="000000"/>
          </a:solidFill>
          <a:prstDash val="solid"/>
          <a:tailEnd type="arrow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EC958-F832-4447-B925-14589DD05311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DC7BA-9F21-CE4D-8BBB-B4A33E114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3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JENNY</a:t>
            </a: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Source:  Department of Homeland Security.  2010.  Yearbook of Immigration Statistics: 2009, Tables 1 and 2. (http://www.dhs.gov/files/statistics/publications/LPR09.shtm).</a:t>
            </a: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Immigration not only drives population growth in the United States, but it is also generates racial and ethnic diversity.</a:t>
            </a: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Before the 1960s, most immigrants came from Europe or Canada.  The Irish and Germans dominated, each group making up about one-quarter to one-third of all foreign-born.  But now, only 12% of immigrants come from Europe or Canada.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C6A230-57FD-7D4F-A589-F349C759ECAB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JENNY</a:t>
            </a: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Now, 40% of legal immigrants come from Latin America.  About 15% come from Mexico alone.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12FDEA-055C-BE45-8AE5-9A7F74BC8805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JENNY</a:t>
            </a: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Another 35% come from Asia, chiefly countries like China, the Philippines, Vietnam, and India.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4EA71D-69C9-C049-94E8-298625B31557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Diversity index  = probability that two persons drawn at random</a:t>
            </a:r>
            <a:r>
              <a:rPr lang="en-US" baseline="0" dirty="0" smtClean="0"/>
              <a:t> belong to different groups.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DC7BA-9F21-CE4D-8BBB-B4A33E1140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7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8738" cy="6858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 descr="PRI logo 2016b.tif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68735"/>
            <a:ext cx="7467600" cy="13589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274638"/>
            <a:ext cx="20383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74638"/>
            <a:ext cx="59626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74638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1"/>
            <a:ext cx="8153400" cy="421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4053" cy="6858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 descr="PRI logo 2016b.tiff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867400"/>
            <a:ext cx="4572000" cy="8320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atoday.com/story/news/nation/2014/10/21/diversity-map/17657485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0238"/>
            <a:ext cx="8153400" cy="1143000"/>
          </a:xfrm>
        </p:spPr>
        <p:txBody>
          <a:bodyPr/>
          <a:lstStyle/>
          <a:p>
            <a:r>
              <a:rPr lang="en-US" dirty="0" smtClean="0"/>
              <a:t>Immigration and Racial/Ethnic Diversity in the United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9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 </a:t>
            </a:r>
            <a:r>
              <a:rPr lang="en-US" dirty="0" smtClean="0"/>
              <a:t>1990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(http://</a:t>
            </a:r>
            <a:r>
              <a:rPr lang="en-US" sz="1600" dirty="0" err="1"/>
              <a:t>www.usatoday.com</a:t>
            </a:r>
            <a:r>
              <a:rPr lang="en-US" sz="1600" dirty="0"/>
              <a:t>/story/news/nation/2014/10/21/diversity-map/17657485/)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69" y="1417638"/>
            <a:ext cx="6941498" cy="483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2010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(http://</a:t>
            </a:r>
            <a:r>
              <a:rPr lang="en-US" sz="1600" dirty="0" err="1"/>
              <a:t>www.usatoday.com</a:t>
            </a:r>
            <a:r>
              <a:rPr lang="en-US" sz="1600" dirty="0"/>
              <a:t>/story/news/nation/2014/10/21/diversity-map/17657485</a:t>
            </a:r>
            <a:r>
              <a:rPr lang="en-US" sz="1600" dirty="0" smtClean="0"/>
              <a:t>/)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516" y="1673725"/>
            <a:ext cx="6509093" cy="44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3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2050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(http://</a:t>
            </a:r>
            <a:r>
              <a:rPr lang="en-US" sz="1600" dirty="0" err="1"/>
              <a:t>www.usatoday.com</a:t>
            </a:r>
            <a:r>
              <a:rPr lang="en-US" sz="1600" dirty="0"/>
              <a:t>/story/news/nation/2014/10/21/diversity-map/17657485</a:t>
            </a:r>
            <a:r>
              <a:rPr lang="en-US" sz="1600" dirty="0" smtClean="0"/>
              <a:t>/)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094" y="1557867"/>
            <a:ext cx="6753839" cy="466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3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5410"/>
            <a:ext cx="8153400" cy="1143000"/>
          </a:xfrm>
        </p:spPr>
        <p:txBody>
          <a:bodyPr/>
          <a:lstStyle/>
          <a:p>
            <a:r>
              <a:rPr lang="en-US" dirty="0" smtClean="0"/>
              <a:t>How We Respond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44" y="2445780"/>
            <a:ext cx="3582190" cy="26884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277" y="2445780"/>
            <a:ext cx="4060693" cy="268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3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Restriction, Discrimination, and Rigid Racial/Ethnic Boundaries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3" y="2179638"/>
            <a:ext cx="2743200" cy="42198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1882-1943 Chinese Exclusion Act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533" y="2179638"/>
            <a:ext cx="5266267" cy="308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0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Restriction, Discrimination, and </a:t>
            </a:r>
            <a:r>
              <a:rPr lang="en-US" dirty="0" smtClean="0"/>
              <a:t>Rigid </a:t>
            </a:r>
            <a:r>
              <a:rPr lang="en-US" dirty="0"/>
              <a:t>Racial/Ethnic Boundaries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3" y="2179638"/>
            <a:ext cx="3488268" cy="42198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1907 Gentleman’s Agreement (banned Japanese immigration)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734" y="1756262"/>
            <a:ext cx="4047066" cy="425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7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Restriction, Discrimination, and </a:t>
            </a:r>
            <a:r>
              <a:rPr lang="en-US" dirty="0" smtClean="0"/>
              <a:t>Rigid </a:t>
            </a:r>
            <a:r>
              <a:rPr lang="en-US" dirty="0"/>
              <a:t>Racial/Ethnic Boundaries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3" y="2179638"/>
            <a:ext cx="3488268" cy="42198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1924 National Origins Act</a:t>
            </a:r>
          </a:p>
          <a:p>
            <a:endParaRPr lang="en-US" dirty="0"/>
          </a:p>
        </p:txBody>
      </p:sp>
      <p:pic>
        <p:nvPicPr>
          <p:cNvPr id="7" name="Content Placeholder 3" descr="Mexican migration3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53467" y="1748715"/>
            <a:ext cx="3928533" cy="495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5358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01308"/>
            <a:ext cx="2446867" cy="1910291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Deportation and Border Enforcement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33400" y="274638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r>
              <a:rPr lang="en-US" dirty="0" smtClean="0"/>
              <a:t>Restriction, Discrimination, and Rigid Racial/Ethnic Boundaries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676400"/>
            <a:ext cx="4714181" cy="526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0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489" y="529165"/>
            <a:ext cx="6262178" cy="4923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5667" y="5524499"/>
            <a:ext cx="612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</a:t>
            </a:r>
            <a:r>
              <a:rPr lang="en-US" sz="1200" dirty="0"/>
              <a:t>:  Pew Research Center (http://</a:t>
            </a:r>
            <a:r>
              <a:rPr lang="en-US" sz="1200" dirty="0" err="1"/>
              <a:t>www.pewresearch.org</a:t>
            </a:r>
            <a:r>
              <a:rPr lang="en-US" sz="1200" dirty="0"/>
              <a:t>/fact-tank/2016/09/21/unauthorized-immigrant-population-stable-for-half-a-decade/)</a:t>
            </a:r>
          </a:p>
        </p:txBody>
      </p:sp>
    </p:spTree>
    <p:extLst>
      <p:ext uri="{BB962C8B-B14F-4D97-AF65-F5344CB8AC3E}">
        <p14:creationId xmlns:p14="http://schemas.microsoft.com/office/powerpoint/2010/main" val="24548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543" y="589621"/>
            <a:ext cx="5410457" cy="5015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5267" y="5604932"/>
            <a:ext cx="612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</a:t>
            </a:r>
            <a:r>
              <a:rPr lang="en-US" sz="1200" dirty="0"/>
              <a:t>:  Pew Research Center (http://</a:t>
            </a:r>
            <a:r>
              <a:rPr lang="en-US" sz="1200" dirty="0" err="1"/>
              <a:t>www.pewhispanic.org</a:t>
            </a:r>
            <a:r>
              <a:rPr lang="en-US" sz="1200" dirty="0"/>
              <a:t>/2016/09/20/overall-number-of-u-s-unauthorized-immigrants-holds-steady-since-2009</a:t>
            </a:r>
            <a:r>
              <a:rPr lang="en-US" sz="1200" dirty="0" smtClean="0"/>
              <a:t>/)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79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356508"/>
              </p:ext>
            </p:extLst>
          </p:nvPr>
        </p:nvGraphicFramePr>
        <p:xfrm>
          <a:off x="1409700" y="1460500"/>
          <a:ext cx="7445947" cy="4883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533399" y="274638"/>
            <a:ext cx="3835401" cy="995362"/>
          </a:xfrm>
        </p:spPr>
        <p:txBody>
          <a:bodyPr/>
          <a:lstStyle/>
          <a:p>
            <a:pPr algn="l"/>
            <a:r>
              <a:rPr lang="en-US" sz="3200" dirty="0" smtClean="0"/>
              <a:t>Immigration</a:t>
            </a:r>
            <a:br>
              <a:rPr lang="en-US" sz="3200" dirty="0" smtClean="0"/>
            </a:br>
            <a:r>
              <a:rPr lang="en-US" sz="3200" b="0" dirty="0" smtClean="0"/>
              <a:t>US Trends</a:t>
            </a: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197612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Rights &amp; Integration</a:t>
            </a:r>
            <a:endParaRPr lang="en-US" dirty="0"/>
          </a:p>
        </p:txBody>
      </p:sp>
      <p:pic>
        <p:nvPicPr>
          <p:cNvPr id="4" name="Content Placeholder 3" descr="Picture 005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7508" t="35906" r="-5160" b="21924"/>
          <a:stretch/>
        </p:blipFill>
        <p:spPr>
          <a:xfrm>
            <a:off x="-106076" y="1540933"/>
            <a:ext cx="9248331" cy="414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3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Multiculturalism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2" y="1879599"/>
            <a:ext cx="7704667" cy="3200401"/>
          </a:xfrm>
        </p:spPr>
        <p:txBody>
          <a:bodyPr/>
          <a:lstStyle/>
          <a:p>
            <a:r>
              <a:rPr lang="en-US" dirty="0"/>
              <a:t>Food and music (cultural </a:t>
            </a:r>
            <a:r>
              <a:rPr lang="en-US" dirty="0" err="1"/>
              <a:t>omnivorism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Intermarriage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Multiple and flexible identities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06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Generational Divides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24" y="1778000"/>
            <a:ext cx="7920276" cy="328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3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991129"/>
          </a:xfrm>
        </p:spPr>
        <p:txBody>
          <a:bodyPr/>
          <a:lstStyle/>
          <a:p>
            <a:r>
              <a:rPr lang="en-US" sz="2800" dirty="0" smtClean="0"/>
              <a:t>Future Generations of Children and Young Adults </a:t>
            </a:r>
            <a:br>
              <a:rPr lang="en-US" sz="2800" dirty="0" smtClean="0"/>
            </a:br>
            <a:r>
              <a:rPr lang="en-US" sz="2800" dirty="0" smtClean="0"/>
              <a:t>Will Be Even More Diverse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71" y="1265767"/>
            <a:ext cx="876894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5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94933"/>
            <a:ext cx="8153400" cy="4025126"/>
          </a:xfrm>
        </p:spPr>
        <p:txBody>
          <a:bodyPr/>
          <a:lstStyle/>
          <a:p>
            <a:pPr lvl="0"/>
            <a:r>
              <a:rPr lang="en-US" sz="2800" dirty="0" smtClean="0"/>
              <a:t>How diverse was the community you grew up in? </a:t>
            </a: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://www.usatoday.com/story/news/nation/2014/10/21/diversity-map/17657485</a:t>
            </a:r>
            <a:r>
              <a:rPr lang="en-US" sz="1600" dirty="0" smtClean="0">
                <a:hlinkClick r:id="rId2"/>
              </a:rPr>
              <a:t>/</a:t>
            </a:r>
            <a:r>
              <a:rPr lang="en-US" sz="1600" dirty="0" smtClean="0"/>
              <a:t> </a:t>
            </a:r>
            <a:endParaRPr lang="en-US" sz="2800" dirty="0" smtClean="0"/>
          </a:p>
          <a:p>
            <a:pPr marL="0" lvl="0" indent="0">
              <a:buNone/>
            </a:pPr>
            <a:endParaRPr lang="en-US" sz="2800" dirty="0" smtClean="0"/>
          </a:p>
          <a:p>
            <a:pPr lvl="0"/>
            <a:r>
              <a:rPr lang="en-US" sz="2800" dirty="0" smtClean="0"/>
              <a:t>What influences </a:t>
            </a:r>
            <a:r>
              <a:rPr lang="en-US" sz="2800" dirty="0"/>
              <a:t>how people respond to growing </a:t>
            </a:r>
            <a:r>
              <a:rPr lang="en-US" sz="2800" dirty="0" smtClean="0"/>
              <a:t>racial</a:t>
            </a:r>
            <a:r>
              <a:rPr lang="en-US" sz="2800" dirty="0"/>
              <a:t> </a:t>
            </a:r>
            <a:r>
              <a:rPr lang="en-US" sz="2800" dirty="0" smtClean="0"/>
              <a:t>and ethnic diversity?</a:t>
            </a:r>
            <a:br>
              <a:rPr lang="en-US" sz="2800" dirty="0" smtClean="0"/>
            </a:br>
            <a:endParaRPr lang="en-US" sz="2800" dirty="0"/>
          </a:p>
          <a:p>
            <a:pPr lvl="0"/>
            <a:r>
              <a:rPr lang="en-US" sz="2800" dirty="0" smtClean="0"/>
              <a:t>Are racially-based </a:t>
            </a:r>
            <a:r>
              <a:rPr lang="en-US" sz="2800" dirty="0" err="1" smtClean="0"/>
              <a:t>restrictionist</a:t>
            </a:r>
            <a:r>
              <a:rPr lang="en-US" sz="2800" dirty="0" smtClean="0"/>
              <a:t> politics likely to continue </a:t>
            </a:r>
            <a:r>
              <a:rPr lang="en-US" sz="2800" dirty="0"/>
              <a:t>in the future?   Why or why not?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3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69325"/>
              </p:ext>
            </p:extLst>
          </p:nvPr>
        </p:nvGraphicFramePr>
        <p:xfrm>
          <a:off x="1460500" y="1460500"/>
          <a:ext cx="7395147" cy="4883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533399" y="274638"/>
            <a:ext cx="3835401" cy="995362"/>
          </a:xfrm>
        </p:spPr>
        <p:txBody>
          <a:bodyPr/>
          <a:lstStyle/>
          <a:p>
            <a:pPr algn="l"/>
            <a:r>
              <a:rPr lang="en-US" sz="3200" dirty="0" smtClean="0"/>
              <a:t>Immigration</a:t>
            </a:r>
            <a:br>
              <a:rPr lang="en-US" sz="3200" dirty="0" smtClean="0"/>
            </a:br>
            <a:r>
              <a:rPr lang="en-US" sz="3200" b="0" dirty="0" smtClean="0"/>
              <a:t>US Trends</a:t>
            </a: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180087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373100"/>
              </p:ext>
            </p:extLst>
          </p:nvPr>
        </p:nvGraphicFramePr>
        <p:xfrm>
          <a:off x="1409700" y="1460500"/>
          <a:ext cx="7445947" cy="4883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533399" y="274638"/>
            <a:ext cx="3835401" cy="995362"/>
          </a:xfrm>
        </p:spPr>
        <p:txBody>
          <a:bodyPr/>
          <a:lstStyle/>
          <a:p>
            <a:pPr algn="l"/>
            <a:r>
              <a:rPr lang="en-US" sz="3200" dirty="0" smtClean="0"/>
              <a:t>Immigration</a:t>
            </a:r>
            <a:br>
              <a:rPr lang="en-US" sz="3200" dirty="0" smtClean="0"/>
            </a:br>
            <a:r>
              <a:rPr lang="en-US" sz="3200" b="0" dirty="0" smtClean="0"/>
              <a:t>US Trends</a:t>
            </a: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12362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"/>
            <a:ext cx="9144000" cy="612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2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17638"/>
            <a:ext cx="8153400" cy="1143000"/>
          </a:xfrm>
        </p:spPr>
        <p:txBody>
          <a:bodyPr/>
          <a:lstStyle/>
          <a:p>
            <a:r>
              <a:rPr lang="en-US" dirty="0" smtClean="0"/>
              <a:t>Racial and Ethnic Diversity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75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33" y="251498"/>
            <a:ext cx="6925734" cy="627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0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53572"/>
            <a:ext cx="8153400" cy="1143000"/>
          </a:xfrm>
        </p:spPr>
        <p:txBody>
          <a:bodyPr/>
          <a:lstStyle/>
          <a:p>
            <a:r>
              <a:rPr lang="en-US" dirty="0" smtClean="0"/>
              <a:t>Regional Differences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0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1960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(http://</a:t>
            </a:r>
            <a:r>
              <a:rPr lang="en-US" sz="1600" dirty="0" err="1"/>
              <a:t>www.usatoday.com</a:t>
            </a:r>
            <a:r>
              <a:rPr lang="en-US" sz="1600" dirty="0"/>
              <a:t>/story/news/nation/2014/10/21/diversity-map/17657485</a:t>
            </a:r>
            <a:r>
              <a:rPr lang="en-US" sz="1600" dirty="0" smtClean="0"/>
              <a:t>/)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182" y="1642533"/>
            <a:ext cx="6613817" cy="460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9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Default Theme">
  <a:themeElements>
    <a:clrScheme name="pri2006r2 13">
      <a:dk1>
        <a:srgbClr val="5F5F5F"/>
      </a:dk1>
      <a:lt1>
        <a:srgbClr val="FFFFFF"/>
      </a:lt1>
      <a:dk2>
        <a:srgbClr val="33486C"/>
      </a:dk2>
      <a:lt2>
        <a:srgbClr val="808080"/>
      </a:lt2>
      <a:accent1>
        <a:srgbClr val="49689C"/>
      </a:accent1>
      <a:accent2>
        <a:srgbClr val="1F8CC3"/>
      </a:accent2>
      <a:accent3>
        <a:srgbClr val="FFFFFF"/>
      </a:accent3>
      <a:accent4>
        <a:srgbClr val="505050"/>
      </a:accent4>
      <a:accent5>
        <a:srgbClr val="B1B9CB"/>
      </a:accent5>
      <a:accent6>
        <a:srgbClr val="1B7EB0"/>
      </a:accent6>
      <a:hlink>
        <a:srgbClr val="2DB53A"/>
      </a:hlink>
      <a:folHlink>
        <a:srgbClr val="18621F"/>
      </a:folHlink>
    </a:clrScheme>
    <a:fontScheme name="pri2006r2">
      <a:majorFont>
        <a:latin typeface="Garamond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2006r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2006r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2006r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2006r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2006r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2006r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2006r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2006r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2006r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2006r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2006r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2006r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2006r2 13">
        <a:dk1>
          <a:srgbClr val="5F5F5F"/>
        </a:dk1>
        <a:lt1>
          <a:srgbClr val="FFFFFF"/>
        </a:lt1>
        <a:dk2>
          <a:srgbClr val="33486C"/>
        </a:dk2>
        <a:lt2>
          <a:srgbClr val="808080"/>
        </a:lt2>
        <a:accent1>
          <a:srgbClr val="49689C"/>
        </a:accent1>
        <a:accent2>
          <a:srgbClr val="1F8CC3"/>
        </a:accent2>
        <a:accent3>
          <a:srgbClr val="FFFFFF"/>
        </a:accent3>
        <a:accent4>
          <a:srgbClr val="505050"/>
        </a:accent4>
        <a:accent5>
          <a:srgbClr val="B1B9CB"/>
        </a:accent5>
        <a:accent6>
          <a:srgbClr val="1B7EB0"/>
        </a:accent6>
        <a:hlink>
          <a:srgbClr val="2DB53A"/>
        </a:hlink>
        <a:folHlink>
          <a:srgbClr val="18621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1214</TotalTime>
  <Words>323</Words>
  <Application>Microsoft Office PowerPoint</Application>
  <PresentationFormat>On-screen Show (4:3)</PresentationFormat>
  <Paragraphs>57</Paragraphs>
  <Slides>24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Garamond</vt:lpstr>
      <vt:lpstr>ＭＳ Ｐゴシック</vt:lpstr>
      <vt:lpstr>Perpetua</vt:lpstr>
      <vt:lpstr>Tahoma</vt:lpstr>
      <vt:lpstr>Times New Roman</vt:lpstr>
      <vt:lpstr>Default Theme</vt:lpstr>
      <vt:lpstr>Immigration and Racial/Ethnic Diversity in the United States</vt:lpstr>
      <vt:lpstr>Immigration US Trends</vt:lpstr>
      <vt:lpstr>Immigration US Trends</vt:lpstr>
      <vt:lpstr>Immigration US Trends</vt:lpstr>
      <vt:lpstr>PowerPoint Presentation</vt:lpstr>
      <vt:lpstr>Racial and Ethnic Diversity</vt:lpstr>
      <vt:lpstr>PowerPoint Presentation</vt:lpstr>
      <vt:lpstr>Regional Differences</vt:lpstr>
      <vt:lpstr>Diversity 1960 (http://www.usatoday.com/story/news/nation/2014/10/21/diversity-map/17657485/)</vt:lpstr>
      <vt:lpstr>Diversity 1990 (http://www.usatoday.com/story/news/nation/2014/10/21/diversity-map/17657485/)</vt:lpstr>
      <vt:lpstr>Diversity 2010 (http://www.usatoday.com/story/news/nation/2014/10/21/diversity-map/17657485/)</vt:lpstr>
      <vt:lpstr>Diversity 2050 (http://www.usatoday.com/story/news/nation/2014/10/21/diversity-map/17657485/)</vt:lpstr>
      <vt:lpstr>How We Respond</vt:lpstr>
      <vt:lpstr>Restriction, Discrimination, and Rigid Racial/Ethnic Boundaries</vt:lpstr>
      <vt:lpstr>Restriction, Discrimination, and Rigid Racial/Ethnic Boundaries</vt:lpstr>
      <vt:lpstr>Restriction, Discrimination, and Rigid Racial/Ethnic Boundaries</vt:lpstr>
      <vt:lpstr>Deportation and Border Enforcement</vt:lpstr>
      <vt:lpstr>PowerPoint Presentation</vt:lpstr>
      <vt:lpstr>PowerPoint Presentation</vt:lpstr>
      <vt:lpstr>Civil Rights &amp; Integration</vt:lpstr>
      <vt:lpstr>Multiculturalism</vt:lpstr>
      <vt:lpstr>Generational Divides</vt:lpstr>
      <vt:lpstr>Future Generations of Children and Young Adults  Will Be Even More Diverse</vt:lpstr>
      <vt:lpstr>Discussion Questions</vt:lpstr>
    </vt:vector>
  </TitlesOfParts>
  <Company>Penn State Univeristy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VanHook</dc:creator>
  <cp:lastModifiedBy>Brummert, Samantha</cp:lastModifiedBy>
  <cp:revision>20</cp:revision>
  <cp:lastPrinted>2016-10-04T17:50:29Z</cp:lastPrinted>
  <dcterms:created xsi:type="dcterms:W3CDTF">2016-10-02T17:58:45Z</dcterms:created>
  <dcterms:modified xsi:type="dcterms:W3CDTF">2016-11-03T15:13:45Z</dcterms:modified>
</cp:coreProperties>
</file>